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99" r:id="rId10"/>
    <p:sldId id="302" r:id="rId11"/>
    <p:sldId id="264" r:id="rId12"/>
    <p:sldId id="266" r:id="rId13"/>
    <p:sldId id="265" r:id="rId14"/>
    <p:sldId id="276" r:id="rId15"/>
    <p:sldId id="303" r:id="rId16"/>
    <p:sldId id="293" r:id="rId17"/>
    <p:sldId id="277" r:id="rId18"/>
    <p:sldId id="333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334" r:id="rId36"/>
    <p:sldId id="296" r:id="rId37"/>
    <p:sldId id="318" r:id="rId38"/>
    <p:sldId id="319" r:id="rId39"/>
    <p:sldId id="335" r:id="rId40"/>
    <p:sldId id="337" r:id="rId41"/>
    <p:sldId id="323" r:id="rId42"/>
    <p:sldId id="324" r:id="rId43"/>
    <p:sldId id="336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FFB22-CF9D-6547-92B9-90655FFE6B84}" v="999" dt="2023-10-17T20:49:05.20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8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 Barnett" userId="a4f25fffcfe3b10f" providerId="LiveId" clId="{761FFB22-CF9D-6547-92B9-90655FFE6B84}"/>
    <pc:docChg chg="undo custSel delSld modSld">
      <pc:chgData name="Heath Barnett" userId="a4f25fffcfe3b10f" providerId="LiveId" clId="{761FFB22-CF9D-6547-92B9-90655FFE6B84}" dt="2023-10-17T20:49:05.202" v="3639"/>
      <pc:docMkLst>
        <pc:docMk/>
      </pc:docMkLst>
      <pc:sldChg chg="addSp delSp modSp del mod">
        <pc:chgData name="Heath Barnett" userId="a4f25fffcfe3b10f" providerId="LiveId" clId="{761FFB22-CF9D-6547-92B9-90655FFE6B84}" dt="2023-10-17T18:46:37.595" v="1847" actId="2696"/>
        <pc:sldMkLst>
          <pc:docMk/>
          <pc:sldMk cId="3288665831" sldId="263"/>
        </pc:sldMkLst>
        <pc:spChg chg="add del mod">
          <ac:chgData name="Heath Barnett" userId="a4f25fffcfe3b10f" providerId="LiveId" clId="{761FFB22-CF9D-6547-92B9-90655FFE6B84}" dt="2023-10-17T18:29:58.006" v="1251" actId="478"/>
          <ac:spMkLst>
            <pc:docMk/>
            <pc:sldMk cId="3288665831" sldId="263"/>
            <ac:spMk id="2" creationId="{013CB1B7-B6FC-D262-C5AA-E21680C552A6}"/>
          </ac:spMkLst>
        </pc:spChg>
        <pc:spChg chg="add del mod">
          <ac:chgData name="Heath Barnett" userId="a4f25fffcfe3b10f" providerId="LiveId" clId="{761FFB22-CF9D-6547-92B9-90655FFE6B84}" dt="2023-10-17T18:30:21.256" v="1255" actId="478"/>
          <ac:spMkLst>
            <pc:docMk/>
            <pc:sldMk cId="3288665831" sldId="263"/>
            <ac:spMk id="3" creationId="{76AEBE00-F9D0-364B-B725-D6F5297BC05B}"/>
          </ac:spMkLst>
        </pc:spChg>
        <pc:spChg chg="add del mod">
          <ac:chgData name="Heath Barnett" userId="a4f25fffcfe3b10f" providerId="LiveId" clId="{761FFB22-CF9D-6547-92B9-90655FFE6B84}" dt="2023-10-17T18:30:17.673" v="1254"/>
          <ac:spMkLst>
            <pc:docMk/>
            <pc:sldMk cId="3288665831" sldId="263"/>
            <ac:spMk id="4" creationId="{A4F40826-C410-B666-2317-A51BE8CFC1D5}"/>
          </ac:spMkLst>
        </pc:spChg>
        <pc:spChg chg="add mod">
          <ac:chgData name="Heath Barnett" userId="a4f25fffcfe3b10f" providerId="LiveId" clId="{761FFB22-CF9D-6547-92B9-90655FFE6B84}" dt="2023-10-17T18:45:24.755" v="1829" actId="21"/>
          <ac:spMkLst>
            <pc:docMk/>
            <pc:sldMk cId="3288665831" sldId="263"/>
            <ac:spMk id="5" creationId="{B7472D00-68E8-75F9-2132-47B1B4618C79}"/>
          </ac:spMkLst>
        </pc:spChg>
        <pc:picChg chg="add mod">
          <ac:chgData name="Heath Barnett" userId="a4f25fffcfe3b10f" providerId="LiveId" clId="{761FFB22-CF9D-6547-92B9-90655FFE6B84}" dt="2023-10-17T18:41:16.040" v="1721" actId="1076"/>
          <ac:picMkLst>
            <pc:docMk/>
            <pc:sldMk cId="3288665831" sldId="263"/>
            <ac:picMk id="7" creationId="{81CDDA99-C6E6-8AC2-148D-D5471F51B5AC}"/>
          </ac:picMkLst>
        </pc:picChg>
        <pc:picChg chg="add del mod">
          <ac:chgData name="Heath Barnett" userId="a4f25fffcfe3b10f" providerId="LiveId" clId="{761FFB22-CF9D-6547-92B9-90655FFE6B84}" dt="2023-10-17T18:43:05.228" v="1723" actId="21"/>
          <ac:picMkLst>
            <pc:docMk/>
            <pc:sldMk cId="3288665831" sldId="263"/>
            <ac:picMk id="8" creationId="{B9447452-B343-10E7-3262-DE4605F27502}"/>
          </ac:picMkLst>
        </pc:picChg>
      </pc:sldChg>
      <pc:sldChg chg="addSp delSp modSp mod">
        <pc:chgData name="Heath Barnett" userId="a4f25fffcfe3b10f" providerId="LiveId" clId="{761FFB22-CF9D-6547-92B9-90655FFE6B84}" dt="2023-10-17T20:40:57.889" v="3563" actId="1076"/>
        <pc:sldMkLst>
          <pc:docMk/>
          <pc:sldMk cId="2987552906" sldId="264"/>
        </pc:sldMkLst>
        <pc:spChg chg="add mod">
          <ac:chgData name="Heath Barnett" userId="a4f25fffcfe3b10f" providerId="LiveId" clId="{761FFB22-CF9D-6547-92B9-90655FFE6B84}" dt="2023-10-17T20:40:35.661" v="3560" actId="6549"/>
          <ac:spMkLst>
            <pc:docMk/>
            <pc:sldMk cId="2987552906" sldId="264"/>
            <ac:spMk id="3" creationId="{07B3FF8B-3FDD-648E-E743-A44D02454D50}"/>
          </ac:spMkLst>
        </pc:spChg>
        <pc:spChg chg="add mod">
          <ac:chgData name="Heath Barnett" userId="a4f25fffcfe3b10f" providerId="LiveId" clId="{761FFB22-CF9D-6547-92B9-90655FFE6B84}" dt="2023-10-17T20:40:57.889" v="3563" actId="1076"/>
          <ac:spMkLst>
            <pc:docMk/>
            <pc:sldMk cId="2987552906" sldId="264"/>
            <ac:spMk id="6" creationId="{62070459-BF08-BEB8-1F49-3228886BF343}"/>
          </ac:spMkLst>
        </pc:spChg>
        <pc:graphicFrameChg chg="del">
          <ac:chgData name="Heath Barnett" userId="a4f25fffcfe3b10f" providerId="LiveId" clId="{761FFB22-CF9D-6547-92B9-90655FFE6B84}" dt="2023-10-17T18:49:21.082" v="1867" actId="478"/>
          <ac:graphicFrameMkLst>
            <pc:docMk/>
            <pc:sldMk cId="2987552906" sldId="264"/>
            <ac:graphicFrameMk id="10" creationId="{0BC11DB5-14EE-9A71-224A-766027CC421B}"/>
          </ac:graphicFrameMkLst>
        </pc:graphicFrameChg>
        <pc:picChg chg="add mod">
          <ac:chgData name="Heath Barnett" userId="a4f25fffcfe3b10f" providerId="LiveId" clId="{761FFB22-CF9D-6547-92B9-90655FFE6B84}" dt="2023-10-17T18:51:32.386" v="1870" actId="1076"/>
          <ac:picMkLst>
            <pc:docMk/>
            <pc:sldMk cId="2987552906" sldId="264"/>
            <ac:picMk id="2" creationId="{AF5FB3FF-0445-01CB-EF45-16919403F134}"/>
          </ac:picMkLst>
        </pc:picChg>
      </pc:sldChg>
      <pc:sldChg chg="modSp mod">
        <pc:chgData name="Heath Barnett" userId="a4f25fffcfe3b10f" providerId="LiveId" clId="{761FFB22-CF9D-6547-92B9-90655FFE6B84}" dt="2023-10-17T20:42:03.427" v="3571" actId="1076"/>
        <pc:sldMkLst>
          <pc:docMk/>
          <pc:sldMk cId="1578726356" sldId="265"/>
        </pc:sldMkLst>
        <pc:spChg chg="mod">
          <ac:chgData name="Heath Barnett" userId="a4f25fffcfe3b10f" providerId="LiveId" clId="{761FFB22-CF9D-6547-92B9-90655FFE6B84}" dt="2023-10-17T20:42:03.427" v="3571" actId="1076"/>
          <ac:spMkLst>
            <pc:docMk/>
            <pc:sldMk cId="1578726356" sldId="265"/>
            <ac:spMk id="9" creationId="{EE5ED3F6-BFE3-EA1F-4FD2-0C5AF445B564}"/>
          </ac:spMkLst>
        </pc:spChg>
      </pc:sldChg>
      <pc:sldChg chg="addSp delSp modSp mod">
        <pc:chgData name="Heath Barnett" userId="a4f25fffcfe3b10f" providerId="LiveId" clId="{761FFB22-CF9D-6547-92B9-90655FFE6B84}" dt="2023-10-17T20:41:32.082" v="3567" actId="1076"/>
        <pc:sldMkLst>
          <pc:docMk/>
          <pc:sldMk cId="779971636" sldId="266"/>
        </pc:sldMkLst>
        <pc:spChg chg="mod">
          <ac:chgData name="Heath Barnett" userId="a4f25fffcfe3b10f" providerId="LiveId" clId="{761FFB22-CF9D-6547-92B9-90655FFE6B84}" dt="2023-10-17T20:41:32.082" v="3567" actId="1076"/>
          <ac:spMkLst>
            <pc:docMk/>
            <pc:sldMk cId="779971636" sldId="266"/>
            <ac:spMk id="5" creationId="{1B07C49E-AFFC-EC46-8930-E4D428F5F943}"/>
          </ac:spMkLst>
        </pc:spChg>
        <pc:picChg chg="add del mod">
          <ac:chgData name="Heath Barnett" userId="a4f25fffcfe3b10f" providerId="LiveId" clId="{761FFB22-CF9D-6547-92B9-90655FFE6B84}" dt="2023-10-17T18:47:50.430" v="1854" actId="478"/>
          <ac:picMkLst>
            <pc:docMk/>
            <pc:sldMk cId="779971636" sldId="266"/>
            <ac:picMk id="6" creationId="{D684C52D-DCA9-676E-37DE-3C3C039D2405}"/>
          </ac:picMkLst>
        </pc:picChg>
        <pc:picChg chg="del">
          <ac:chgData name="Heath Barnett" userId="a4f25fffcfe3b10f" providerId="LiveId" clId="{761FFB22-CF9D-6547-92B9-90655FFE6B84}" dt="2023-10-17T18:46:58.581" v="1848" actId="478"/>
          <ac:picMkLst>
            <pc:docMk/>
            <pc:sldMk cId="779971636" sldId="266"/>
            <ac:picMk id="7" creationId="{14EDE8DA-B688-F629-EBB2-4043F0592142}"/>
          </ac:picMkLst>
        </pc:picChg>
        <pc:picChg chg="add mod">
          <ac:chgData name="Heath Barnett" userId="a4f25fffcfe3b10f" providerId="LiveId" clId="{761FFB22-CF9D-6547-92B9-90655FFE6B84}" dt="2023-10-17T18:48:03.412" v="1860" actId="1076"/>
          <ac:picMkLst>
            <pc:docMk/>
            <pc:sldMk cId="779971636" sldId="266"/>
            <ac:picMk id="8" creationId="{1CD3DB92-AA96-B909-D565-E1EF9285A584}"/>
          </ac:picMkLst>
        </pc:picChg>
        <pc:picChg chg="add del mod">
          <ac:chgData name="Heath Barnett" userId="a4f25fffcfe3b10f" providerId="LiveId" clId="{761FFB22-CF9D-6547-92B9-90655FFE6B84}" dt="2023-10-17T18:48:33.598" v="1862"/>
          <ac:picMkLst>
            <pc:docMk/>
            <pc:sldMk cId="779971636" sldId="266"/>
            <ac:picMk id="9" creationId="{C0900903-7CB8-AC94-6DCF-CDD75119BADA}"/>
          </ac:picMkLst>
        </pc:picChg>
        <pc:picChg chg="add mod">
          <ac:chgData name="Heath Barnett" userId="a4f25fffcfe3b10f" providerId="LiveId" clId="{761FFB22-CF9D-6547-92B9-90655FFE6B84}" dt="2023-10-17T18:48:52.758" v="1866" actId="14100"/>
          <ac:picMkLst>
            <pc:docMk/>
            <pc:sldMk cId="779971636" sldId="266"/>
            <ac:picMk id="10" creationId="{B48E29CD-A483-9E4F-B021-FCABBCD5C278}"/>
          </ac:picMkLst>
        </pc:picChg>
      </pc:sldChg>
      <pc:sldChg chg="addSp modSp mod">
        <pc:chgData name="Heath Barnett" userId="a4f25fffcfe3b10f" providerId="LiveId" clId="{761FFB22-CF9D-6547-92B9-90655FFE6B84}" dt="2023-10-17T20:44:43.144" v="3582" actId="1076"/>
        <pc:sldMkLst>
          <pc:docMk/>
          <pc:sldMk cId="3865605948" sldId="269"/>
        </pc:sldMkLst>
        <pc:spChg chg="add mod">
          <ac:chgData name="Heath Barnett" userId="a4f25fffcfe3b10f" providerId="LiveId" clId="{761FFB22-CF9D-6547-92B9-90655FFE6B84}" dt="2023-10-17T20:44:43.144" v="3582" actId="1076"/>
          <ac:spMkLst>
            <pc:docMk/>
            <pc:sldMk cId="3865605948" sldId="269"/>
            <ac:spMk id="2" creationId="{B2836803-A3D6-D49C-A721-52B39BA0A905}"/>
          </ac:spMkLst>
        </pc:spChg>
      </pc:sldChg>
      <pc:sldChg chg="addSp modSp mod">
        <pc:chgData name="Heath Barnett" userId="a4f25fffcfe3b10f" providerId="LiveId" clId="{761FFB22-CF9D-6547-92B9-90655FFE6B84}" dt="2023-10-17T20:45:53.890" v="3601" actId="1076"/>
        <pc:sldMkLst>
          <pc:docMk/>
          <pc:sldMk cId="2727850971" sldId="270"/>
        </pc:sldMkLst>
        <pc:spChg chg="add mod">
          <ac:chgData name="Heath Barnett" userId="a4f25fffcfe3b10f" providerId="LiveId" clId="{761FFB22-CF9D-6547-92B9-90655FFE6B84}" dt="2023-10-17T20:45:53.890" v="3601" actId="1076"/>
          <ac:spMkLst>
            <pc:docMk/>
            <pc:sldMk cId="2727850971" sldId="270"/>
            <ac:spMk id="7" creationId="{CDD518A8-B21C-0F7B-C58B-E6443967A101}"/>
          </ac:spMkLst>
        </pc:spChg>
      </pc:sldChg>
      <pc:sldChg chg="modSp">
        <pc:chgData name="Heath Barnett" userId="a4f25fffcfe3b10f" providerId="LiveId" clId="{761FFB22-CF9D-6547-92B9-90655FFE6B84}" dt="2023-10-17T19:45:30.066" v="3535" actId="5793"/>
        <pc:sldMkLst>
          <pc:docMk/>
          <pc:sldMk cId="1630123617" sldId="274"/>
        </pc:sldMkLst>
        <pc:graphicFrameChg chg="mod">
          <ac:chgData name="Heath Barnett" userId="a4f25fffcfe3b10f" providerId="LiveId" clId="{761FFB22-CF9D-6547-92B9-90655FFE6B84}" dt="2023-10-17T19:45:30.066" v="3535" actId="5793"/>
          <ac:graphicFrameMkLst>
            <pc:docMk/>
            <pc:sldMk cId="1630123617" sldId="274"/>
            <ac:graphicFrameMk id="11" creationId="{86629889-55E6-E297-6F60-30BDCC8C09E3}"/>
          </ac:graphicFrameMkLst>
        </pc:graphicFrameChg>
      </pc:sldChg>
      <pc:sldChg chg="addSp delSp modSp mod">
        <pc:chgData name="Heath Barnett" userId="a4f25fffcfe3b10f" providerId="LiveId" clId="{761FFB22-CF9D-6547-92B9-90655FFE6B84}" dt="2023-10-17T20:42:41.493" v="3573" actId="1076"/>
        <pc:sldMkLst>
          <pc:docMk/>
          <pc:sldMk cId="148114319" sldId="276"/>
        </pc:sldMkLst>
        <pc:spChg chg="add mod">
          <ac:chgData name="Heath Barnett" userId="a4f25fffcfe3b10f" providerId="LiveId" clId="{761FFB22-CF9D-6547-92B9-90655FFE6B84}" dt="2023-10-17T18:56:25.203" v="2348" actId="1076"/>
          <ac:spMkLst>
            <pc:docMk/>
            <pc:sldMk cId="148114319" sldId="276"/>
            <ac:spMk id="2" creationId="{2AFEEA0A-9961-9A6F-F5E8-99A37392564A}"/>
          </ac:spMkLst>
        </pc:spChg>
        <pc:spChg chg="mod">
          <ac:chgData name="Heath Barnett" userId="a4f25fffcfe3b10f" providerId="LiveId" clId="{761FFB22-CF9D-6547-92B9-90655FFE6B84}" dt="2023-10-17T19:38:10.706" v="3002" actId="12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Heath Barnett" userId="a4f25fffcfe3b10f" providerId="LiveId" clId="{761FFB22-CF9D-6547-92B9-90655FFE6B84}" dt="2023-10-17T18:56:25.203" v="2348" actId="1076"/>
          <ac:spMkLst>
            <pc:docMk/>
            <pc:sldMk cId="148114319" sldId="276"/>
            <ac:spMk id="8" creationId="{798E1032-D5AF-2E39-8C8A-A3FEC157A7A3}"/>
          </ac:spMkLst>
        </pc:spChg>
        <pc:spChg chg="add mod">
          <ac:chgData name="Heath Barnett" userId="a4f25fffcfe3b10f" providerId="LiveId" clId="{761FFB22-CF9D-6547-92B9-90655FFE6B84}" dt="2023-10-17T20:42:41.493" v="3573" actId="1076"/>
          <ac:spMkLst>
            <pc:docMk/>
            <pc:sldMk cId="148114319" sldId="276"/>
            <ac:spMk id="15" creationId="{F3931D85-0A95-9155-DACB-5744242B8E3A}"/>
          </ac:spMkLst>
        </pc:spChg>
        <pc:picChg chg="add mod">
          <ac:chgData name="Heath Barnett" userId="a4f25fffcfe3b10f" providerId="LiveId" clId="{761FFB22-CF9D-6547-92B9-90655FFE6B84}" dt="2023-10-17T18:56:25.203" v="2348" actId="1076"/>
          <ac:picMkLst>
            <pc:docMk/>
            <pc:sldMk cId="148114319" sldId="276"/>
            <ac:picMk id="6" creationId="{764E6B90-46EB-CE3F-EE19-83FDA702F1F6}"/>
          </ac:picMkLst>
        </pc:picChg>
        <pc:picChg chg="add mod">
          <ac:chgData name="Heath Barnett" userId="a4f25fffcfe3b10f" providerId="LiveId" clId="{761FFB22-CF9D-6547-92B9-90655FFE6B84}" dt="2023-10-17T18:56:25.203" v="2348" actId="1076"/>
          <ac:picMkLst>
            <pc:docMk/>
            <pc:sldMk cId="148114319" sldId="276"/>
            <ac:picMk id="7" creationId="{DCEBEC9C-248F-85CE-39DF-87E212204D72}"/>
          </ac:picMkLst>
        </pc:picChg>
        <pc:picChg chg="add del mod">
          <ac:chgData name="Heath Barnett" userId="a4f25fffcfe3b10f" providerId="LiveId" clId="{761FFB22-CF9D-6547-92B9-90655FFE6B84}" dt="2023-10-17T19:37:41.809" v="2993" actId="478"/>
          <ac:picMkLst>
            <pc:docMk/>
            <pc:sldMk cId="148114319" sldId="276"/>
            <ac:picMk id="2050" creationId="{E18DFCFF-FBD7-13CD-C983-C0A2653733FB}"/>
          </ac:picMkLst>
        </pc:picChg>
        <pc:picChg chg="add mod">
          <ac:chgData name="Heath Barnett" userId="a4f25fffcfe3b10f" providerId="LiveId" clId="{761FFB22-CF9D-6547-92B9-90655FFE6B84}" dt="2023-10-17T19:38:01.987" v="3000" actId="1076"/>
          <ac:picMkLst>
            <pc:docMk/>
            <pc:sldMk cId="148114319" sldId="276"/>
            <ac:picMk id="2052" creationId="{CD9119E0-C757-6376-17CE-128792C06A78}"/>
          </ac:picMkLst>
        </pc:picChg>
        <pc:cxnChg chg="add mod">
          <ac:chgData name="Heath Barnett" userId="a4f25fffcfe3b10f" providerId="LiveId" clId="{761FFB22-CF9D-6547-92B9-90655FFE6B84}" dt="2023-10-17T18:56:25.203" v="2348" actId="1076"/>
          <ac:cxnSpMkLst>
            <pc:docMk/>
            <pc:sldMk cId="148114319" sldId="276"/>
            <ac:cxnSpMk id="9" creationId="{54816408-D24D-F258-EC55-68FC7F02D570}"/>
          </ac:cxnSpMkLst>
        </pc:cxnChg>
        <pc:cxnChg chg="add mod">
          <ac:chgData name="Heath Barnett" userId="a4f25fffcfe3b10f" providerId="LiveId" clId="{761FFB22-CF9D-6547-92B9-90655FFE6B84}" dt="2023-10-17T18:56:25.203" v="2348" actId="1076"/>
          <ac:cxnSpMkLst>
            <pc:docMk/>
            <pc:sldMk cId="148114319" sldId="276"/>
            <ac:cxnSpMk id="11" creationId="{77894975-0750-5650-1A37-73CC238AC047}"/>
          </ac:cxnSpMkLst>
        </pc:cxnChg>
      </pc:sldChg>
      <pc:sldChg chg="addSp delSp modSp mod">
        <pc:chgData name="Heath Barnett" userId="a4f25fffcfe3b10f" providerId="LiveId" clId="{761FFB22-CF9D-6547-92B9-90655FFE6B84}" dt="2023-10-17T20:49:02.200" v="3638" actId="1076"/>
        <pc:sldMkLst>
          <pc:docMk/>
          <pc:sldMk cId="2459446073" sldId="289"/>
        </pc:sldMkLst>
        <pc:spChg chg="add mod">
          <ac:chgData name="Heath Barnett" userId="a4f25fffcfe3b10f" providerId="LiveId" clId="{761FFB22-CF9D-6547-92B9-90655FFE6B84}" dt="2023-10-17T20:30:06.671" v="3548" actId="1076"/>
          <ac:spMkLst>
            <pc:docMk/>
            <pc:sldMk cId="2459446073" sldId="289"/>
            <ac:spMk id="5" creationId="{B5FFD833-E1CD-4379-272C-0C046708E792}"/>
          </ac:spMkLst>
        </pc:spChg>
        <pc:spChg chg="add mod">
          <ac:chgData name="Heath Barnett" userId="a4f25fffcfe3b10f" providerId="LiveId" clId="{761FFB22-CF9D-6547-92B9-90655FFE6B84}" dt="2023-10-17T20:49:02.200" v="3638" actId="1076"/>
          <ac:spMkLst>
            <pc:docMk/>
            <pc:sldMk cId="2459446073" sldId="289"/>
            <ac:spMk id="6" creationId="{D8E4BA24-C8E2-706D-F003-4E488C444471}"/>
          </ac:spMkLst>
        </pc:spChg>
        <pc:graphicFrameChg chg="del mod modGraphic">
          <ac:chgData name="Heath Barnett" userId="a4f25fffcfe3b10f" providerId="LiveId" clId="{761FFB22-CF9D-6547-92B9-90655FFE6B84}" dt="2023-10-17T20:30:01.478" v="3546" actId="478"/>
          <ac:graphicFrameMkLst>
            <pc:docMk/>
            <pc:sldMk cId="2459446073" sldId="289"/>
            <ac:graphicFrameMk id="11" creationId="{5848D9BB-AA21-8430-96BD-AB9346E491B6}"/>
          </ac:graphicFrameMkLst>
        </pc:graphicFrameChg>
        <pc:picChg chg="add mod">
          <ac:chgData name="Heath Barnett" userId="a4f25fffcfe3b10f" providerId="LiveId" clId="{761FFB22-CF9D-6547-92B9-90655FFE6B84}" dt="2023-10-17T20:29:52.237" v="3543" actId="14100"/>
          <ac:picMkLst>
            <pc:docMk/>
            <pc:sldMk cId="2459446073" sldId="289"/>
            <ac:picMk id="2" creationId="{366F05D3-6079-A40D-9872-D69226FB8F5B}"/>
          </ac:picMkLst>
        </pc:picChg>
      </pc:sldChg>
      <pc:sldChg chg="addSp modSp mod">
        <pc:chgData name="Heath Barnett" userId="a4f25fffcfe3b10f" providerId="LiveId" clId="{761FFB22-CF9D-6547-92B9-90655FFE6B84}" dt="2023-10-17T20:44:06.671" v="3578" actId="1076"/>
        <pc:sldMkLst>
          <pc:docMk/>
          <pc:sldMk cId="1813711241" sldId="293"/>
        </pc:sldMkLst>
        <pc:spChg chg="add mod">
          <ac:chgData name="Heath Barnett" userId="a4f25fffcfe3b10f" providerId="LiveId" clId="{761FFB22-CF9D-6547-92B9-90655FFE6B84}" dt="2023-10-17T20:44:06.671" v="3578" actId="1076"/>
          <ac:spMkLst>
            <pc:docMk/>
            <pc:sldMk cId="1813711241" sldId="293"/>
            <ac:spMk id="5" creationId="{45C4B5A0-15BC-51F0-8D49-688AE182BB11}"/>
          </ac:spMkLst>
        </pc:spChg>
        <pc:graphicFrameChg chg="mod">
          <ac:chgData name="Heath Barnett" userId="a4f25fffcfe3b10f" providerId="LiveId" clId="{761FFB22-CF9D-6547-92B9-90655FFE6B84}" dt="2023-10-17T19:35:03.825" v="2968" actId="20577"/>
          <ac:graphicFrameMkLst>
            <pc:docMk/>
            <pc:sldMk cId="1813711241" sldId="293"/>
            <ac:graphicFrameMk id="7" creationId="{5CA09012-9DB1-E65A-E32E-141256EED7A8}"/>
          </ac:graphicFrameMkLst>
        </pc:graphicFrameChg>
      </pc:sldChg>
      <pc:sldChg chg="addSp modSp mod">
        <pc:chgData name="Heath Barnett" userId="a4f25fffcfe3b10f" providerId="LiveId" clId="{761FFB22-CF9D-6547-92B9-90655FFE6B84}" dt="2023-10-17T20:47:47.262" v="3628" actId="1076"/>
        <pc:sldMkLst>
          <pc:docMk/>
          <pc:sldMk cId="981671777" sldId="296"/>
        </pc:sldMkLst>
        <pc:spChg chg="add mod">
          <ac:chgData name="Heath Barnett" userId="a4f25fffcfe3b10f" providerId="LiveId" clId="{761FFB22-CF9D-6547-92B9-90655FFE6B84}" dt="2023-10-17T20:47:47.262" v="3628" actId="1076"/>
          <ac:spMkLst>
            <pc:docMk/>
            <pc:sldMk cId="981671777" sldId="296"/>
            <ac:spMk id="4" creationId="{39ACF9EE-C1B7-86BD-E32A-4AFA846C46E6}"/>
          </ac:spMkLst>
        </pc:spChg>
      </pc:sldChg>
      <pc:sldChg chg="addSp delSp modSp mod">
        <pc:chgData name="Heath Barnett" userId="a4f25fffcfe3b10f" providerId="LiveId" clId="{761FFB22-CF9D-6547-92B9-90655FFE6B84}" dt="2023-10-17T20:39:31.559" v="3554" actId="1076"/>
        <pc:sldMkLst>
          <pc:docMk/>
          <pc:sldMk cId="280316088" sldId="299"/>
        </pc:sldMkLst>
        <pc:spChg chg="del">
          <ac:chgData name="Heath Barnett" userId="a4f25fffcfe3b10f" providerId="LiveId" clId="{761FFB22-CF9D-6547-92B9-90655FFE6B84}" dt="2023-10-17T18:43:41.312" v="1731" actId="478"/>
          <ac:spMkLst>
            <pc:docMk/>
            <pc:sldMk cId="280316088" sldId="299"/>
            <ac:spMk id="2" creationId="{8060F1C0-2E1D-4788-C1EB-D43A0D26BF0F}"/>
          </ac:spMkLst>
        </pc:spChg>
        <pc:spChg chg="add mod">
          <ac:chgData name="Heath Barnett" userId="a4f25fffcfe3b10f" providerId="LiveId" clId="{761FFB22-CF9D-6547-92B9-90655FFE6B84}" dt="2023-10-17T18:45:13.867" v="1828" actId="20577"/>
          <ac:spMkLst>
            <pc:docMk/>
            <pc:sldMk cId="280316088" sldId="299"/>
            <ac:spMk id="7" creationId="{45F8D2E1-29C9-7BAE-AA21-2772C606A3B4}"/>
          </ac:spMkLst>
        </pc:spChg>
        <pc:spChg chg="add mod">
          <ac:chgData name="Heath Barnett" userId="a4f25fffcfe3b10f" providerId="LiveId" clId="{761FFB22-CF9D-6547-92B9-90655FFE6B84}" dt="2023-10-17T20:39:31.559" v="3554" actId="1076"/>
          <ac:spMkLst>
            <pc:docMk/>
            <pc:sldMk cId="280316088" sldId="299"/>
            <ac:spMk id="10" creationId="{A4802AC6-DE65-781E-28B1-1A7C4DC37E50}"/>
          </ac:spMkLst>
        </pc:spChg>
        <pc:graphicFrameChg chg="del mod">
          <ac:chgData name="Heath Barnett" userId="a4f25fffcfe3b10f" providerId="LiveId" clId="{761FFB22-CF9D-6547-92B9-90655FFE6B84}" dt="2023-10-17T18:43:59.263" v="1737" actId="478"/>
          <ac:graphicFrameMkLst>
            <pc:docMk/>
            <pc:sldMk cId="280316088" sldId="299"/>
            <ac:graphicFrameMk id="8" creationId="{A354F52A-FC87-FF22-5170-F52A09BA0FE9}"/>
          </ac:graphicFrameMkLst>
        </pc:graphicFrameChg>
        <pc:picChg chg="add mod">
          <ac:chgData name="Heath Barnett" userId="a4f25fffcfe3b10f" providerId="LiveId" clId="{761FFB22-CF9D-6547-92B9-90655FFE6B84}" dt="2023-10-17T18:44:05.957" v="1739" actId="1076"/>
          <ac:picMkLst>
            <pc:docMk/>
            <pc:sldMk cId="280316088" sldId="299"/>
            <ac:picMk id="3" creationId="{1279C305-DDC1-4405-CFDF-2BF9BFB892A6}"/>
          </ac:picMkLst>
        </pc:picChg>
      </pc:sldChg>
      <pc:sldChg chg="addSp delSp modSp mod">
        <pc:chgData name="Heath Barnett" userId="a4f25fffcfe3b10f" providerId="LiveId" clId="{761FFB22-CF9D-6547-92B9-90655FFE6B84}" dt="2023-10-17T20:40:09.624" v="3557" actId="1076"/>
        <pc:sldMkLst>
          <pc:docMk/>
          <pc:sldMk cId="1385553969" sldId="302"/>
        </pc:sldMkLst>
        <pc:spChg chg="add mod">
          <ac:chgData name="Heath Barnett" userId="a4f25fffcfe3b10f" providerId="LiveId" clId="{761FFB22-CF9D-6547-92B9-90655FFE6B84}" dt="2023-10-17T18:45:48.712" v="1840" actId="1076"/>
          <ac:spMkLst>
            <pc:docMk/>
            <pc:sldMk cId="1385553969" sldId="302"/>
            <ac:spMk id="5" creationId="{7C885C47-A5B9-F631-6B2B-787901C33C43}"/>
          </ac:spMkLst>
        </pc:spChg>
        <pc:spChg chg="add mod">
          <ac:chgData name="Heath Barnett" userId="a4f25fffcfe3b10f" providerId="LiveId" clId="{761FFB22-CF9D-6547-92B9-90655FFE6B84}" dt="2023-10-17T20:40:09.624" v="3557" actId="1076"/>
          <ac:spMkLst>
            <pc:docMk/>
            <pc:sldMk cId="1385553969" sldId="302"/>
            <ac:spMk id="9" creationId="{36E83563-1114-937A-898C-0EEF21DEBD2C}"/>
          </ac:spMkLst>
        </pc:spChg>
        <pc:graphicFrameChg chg="del mod">
          <ac:chgData name="Heath Barnett" userId="a4f25fffcfe3b10f" providerId="LiveId" clId="{761FFB22-CF9D-6547-92B9-90655FFE6B84}" dt="2023-10-17T18:46:10.366" v="1845" actId="478"/>
          <ac:graphicFrameMkLst>
            <pc:docMk/>
            <pc:sldMk cId="1385553969" sldId="302"/>
            <ac:graphicFrameMk id="13" creationId="{A2B765C9-8202-4C39-4688-F89659BF1777}"/>
          </ac:graphicFrameMkLst>
        </pc:graphicFrameChg>
        <pc:picChg chg="add del mod">
          <ac:chgData name="Heath Barnett" userId="a4f25fffcfe3b10f" providerId="LiveId" clId="{761FFB22-CF9D-6547-92B9-90655FFE6B84}" dt="2023-10-17T18:43:29.326" v="1729" actId="21"/>
          <ac:picMkLst>
            <pc:docMk/>
            <pc:sldMk cId="1385553969" sldId="302"/>
            <ac:picMk id="2" creationId="{496EA8B2-A46E-4435-5529-B612C03FFE7C}"/>
          </ac:picMkLst>
        </pc:picChg>
        <pc:picChg chg="add mod">
          <ac:chgData name="Heath Barnett" userId="a4f25fffcfe3b10f" providerId="LiveId" clId="{761FFB22-CF9D-6547-92B9-90655FFE6B84}" dt="2023-10-17T18:46:12.401" v="1846" actId="1076"/>
          <ac:picMkLst>
            <pc:docMk/>
            <pc:sldMk cId="1385553969" sldId="302"/>
            <ac:picMk id="7" creationId="{A840B6B8-36DD-9C4F-F130-486DEFDD302C}"/>
          </ac:picMkLst>
        </pc:picChg>
      </pc:sldChg>
      <pc:sldChg chg="addSp delSp modSp mod">
        <pc:chgData name="Heath Barnett" userId="a4f25fffcfe3b10f" providerId="LiveId" clId="{761FFB22-CF9D-6547-92B9-90655FFE6B84}" dt="2023-10-17T20:43:02.285" v="3575" actId="14100"/>
        <pc:sldMkLst>
          <pc:docMk/>
          <pc:sldMk cId="334532777" sldId="303"/>
        </pc:sldMkLst>
        <pc:spChg chg="mod">
          <ac:chgData name="Heath Barnett" userId="a4f25fffcfe3b10f" providerId="LiveId" clId="{761FFB22-CF9D-6547-92B9-90655FFE6B84}" dt="2023-10-17T19:28:03.322" v="2576" actId="1076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Heath Barnett" userId="a4f25fffcfe3b10f" providerId="LiveId" clId="{761FFB22-CF9D-6547-92B9-90655FFE6B84}" dt="2023-10-17T20:43:02.285" v="3575" actId="14100"/>
          <ac:spMkLst>
            <pc:docMk/>
            <pc:sldMk cId="334532777" sldId="303"/>
            <ac:spMk id="5" creationId="{1B07C49E-AFFC-EC46-8930-E4D428F5F943}"/>
          </ac:spMkLst>
        </pc:spChg>
        <pc:picChg chg="add mod">
          <ac:chgData name="Heath Barnett" userId="a4f25fffcfe3b10f" providerId="LiveId" clId="{761FFB22-CF9D-6547-92B9-90655FFE6B84}" dt="2023-10-17T19:28:08.410" v="2578" actId="1076"/>
          <ac:picMkLst>
            <pc:docMk/>
            <pc:sldMk cId="334532777" sldId="303"/>
            <ac:picMk id="2" creationId="{D9076F50-5808-778E-4799-2F6EAD3591FA}"/>
          </ac:picMkLst>
        </pc:picChg>
        <pc:picChg chg="del">
          <ac:chgData name="Heath Barnett" userId="a4f25fffcfe3b10f" providerId="LiveId" clId="{761FFB22-CF9D-6547-92B9-90655FFE6B84}" dt="2023-10-17T19:25:41.536" v="2353" actId="478"/>
          <ac:picMkLst>
            <pc:docMk/>
            <pc:sldMk cId="334532777" sldId="303"/>
            <ac:picMk id="24" creationId="{75F42D61-7DEC-29D4-2D38-DEFA22A37E39}"/>
          </ac:picMkLst>
        </pc:picChg>
        <pc:picChg chg="add del mod">
          <ac:chgData name="Heath Barnett" userId="a4f25fffcfe3b10f" providerId="LiveId" clId="{761FFB22-CF9D-6547-92B9-90655FFE6B84}" dt="2023-10-17T19:26:11.188" v="2363"/>
          <ac:picMkLst>
            <pc:docMk/>
            <pc:sldMk cId="334532777" sldId="303"/>
            <ac:picMk id="1026" creationId="{D572BB43-7074-81B0-2768-07455B45DB09}"/>
          </ac:picMkLst>
        </pc:picChg>
        <pc:picChg chg="add mod">
          <ac:chgData name="Heath Barnett" userId="a4f25fffcfe3b10f" providerId="LiveId" clId="{761FFB22-CF9D-6547-92B9-90655FFE6B84}" dt="2023-10-17T19:28:06.386" v="2577" actId="1076"/>
          <ac:picMkLst>
            <pc:docMk/>
            <pc:sldMk cId="334532777" sldId="303"/>
            <ac:picMk id="1028" creationId="{F592E81C-1348-39ED-9A99-E8EF575197EA}"/>
          </ac:picMkLst>
        </pc:picChg>
      </pc:sldChg>
      <pc:sldChg chg="addSp modSp mod">
        <pc:chgData name="Heath Barnett" userId="a4f25fffcfe3b10f" providerId="LiveId" clId="{761FFB22-CF9D-6547-92B9-90655FFE6B84}" dt="2023-10-17T20:44:57.313" v="3585" actId="1076"/>
        <pc:sldMkLst>
          <pc:docMk/>
          <pc:sldMk cId="3869789237" sldId="304"/>
        </pc:sldMkLst>
        <pc:spChg chg="add mod">
          <ac:chgData name="Heath Barnett" userId="a4f25fffcfe3b10f" providerId="LiveId" clId="{761FFB22-CF9D-6547-92B9-90655FFE6B84}" dt="2023-10-17T20:44:57.313" v="3585" actId="1076"/>
          <ac:spMkLst>
            <pc:docMk/>
            <pc:sldMk cId="3869789237" sldId="304"/>
            <ac:spMk id="2" creationId="{0EF93504-DFF3-DD61-D2E6-E68D63FD1525}"/>
          </ac:spMkLst>
        </pc:spChg>
      </pc:sldChg>
      <pc:sldChg chg="addSp modSp mod">
        <pc:chgData name="Heath Barnett" userId="a4f25fffcfe3b10f" providerId="LiveId" clId="{761FFB22-CF9D-6547-92B9-90655FFE6B84}" dt="2023-10-17T20:45:07.617" v="3588" actId="1076"/>
        <pc:sldMkLst>
          <pc:docMk/>
          <pc:sldMk cId="80090182" sldId="305"/>
        </pc:sldMkLst>
        <pc:spChg chg="add mod">
          <ac:chgData name="Heath Barnett" userId="a4f25fffcfe3b10f" providerId="LiveId" clId="{761FFB22-CF9D-6547-92B9-90655FFE6B84}" dt="2023-10-17T20:45:07.617" v="3588" actId="1076"/>
          <ac:spMkLst>
            <pc:docMk/>
            <pc:sldMk cId="80090182" sldId="305"/>
            <ac:spMk id="2" creationId="{96329823-EE83-D3A8-7025-E9CD23362B92}"/>
          </ac:spMkLst>
        </pc:spChg>
      </pc:sldChg>
      <pc:sldChg chg="addSp modSp mod">
        <pc:chgData name="Heath Barnett" userId="a4f25fffcfe3b10f" providerId="LiveId" clId="{761FFB22-CF9D-6547-92B9-90655FFE6B84}" dt="2023-10-17T20:45:24.674" v="3595" actId="1076"/>
        <pc:sldMkLst>
          <pc:docMk/>
          <pc:sldMk cId="3145340593" sldId="306"/>
        </pc:sldMkLst>
        <pc:spChg chg="add mod">
          <ac:chgData name="Heath Barnett" userId="a4f25fffcfe3b10f" providerId="LiveId" clId="{761FFB22-CF9D-6547-92B9-90655FFE6B84}" dt="2023-10-17T20:45:24.674" v="3595" actId="1076"/>
          <ac:spMkLst>
            <pc:docMk/>
            <pc:sldMk cId="3145340593" sldId="306"/>
            <ac:spMk id="2" creationId="{7AE416BD-40C9-4522-64F9-6CEE654C8E9F}"/>
          </ac:spMkLst>
        </pc:spChg>
      </pc:sldChg>
      <pc:sldChg chg="addSp modSp mod">
        <pc:chgData name="Heath Barnett" userId="a4f25fffcfe3b10f" providerId="LiveId" clId="{761FFB22-CF9D-6547-92B9-90655FFE6B84}" dt="2023-10-17T20:45:17.594" v="3592" actId="1076"/>
        <pc:sldMkLst>
          <pc:docMk/>
          <pc:sldMk cId="1106727586" sldId="307"/>
        </pc:sldMkLst>
        <pc:spChg chg="add mod">
          <ac:chgData name="Heath Barnett" userId="a4f25fffcfe3b10f" providerId="LiveId" clId="{761FFB22-CF9D-6547-92B9-90655FFE6B84}" dt="2023-10-17T20:45:17.594" v="3592" actId="1076"/>
          <ac:spMkLst>
            <pc:docMk/>
            <pc:sldMk cId="1106727586" sldId="307"/>
            <ac:spMk id="2" creationId="{FC94C757-3EF1-D84E-AEE9-C244DD63CBE0}"/>
          </ac:spMkLst>
        </pc:spChg>
        <pc:spChg chg="mod">
          <ac:chgData name="Heath Barnett" userId="a4f25fffcfe3b10f" providerId="LiveId" clId="{761FFB22-CF9D-6547-92B9-90655FFE6B84}" dt="2023-10-17T20:45:12.585" v="3589" actId="1076"/>
          <ac:spMkLst>
            <pc:docMk/>
            <pc:sldMk cId="1106727586" sldId="307"/>
            <ac:spMk id="3" creationId="{373827F3-F386-AA4E-80ED-D86DEF8C158D}"/>
          </ac:spMkLst>
        </pc:spChg>
      </pc:sldChg>
      <pc:sldChg chg="addSp modSp mod">
        <pc:chgData name="Heath Barnett" userId="a4f25fffcfe3b10f" providerId="LiveId" clId="{761FFB22-CF9D-6547-92B9-90655FFE6B84}" dt="2023-10-17T20:45:33.066" v="3598" actId="1076"/>
        <pc:sldMkLst>
          <pc:docMk/>
          <pc:sldMk cId="706594483" sldId="308"/>
        </pc:sldMkLst>
        <pc:spChg chg="add mod">
          <ac:chgData name="Heath Barnett" userId="a4f25fffcfe3b10f" providerId="LiveId" clId="{761FFB22-CF9D-6547-92B9-90655FFE6B84}" dt="2023-10-17T20:45:33.066" v="3598" actId="1076"/>
          <ac:spMkLst>
            <pc:docMk/>
            <pc:sldMk cId="706594483" sldId="308"/>
            <ac:spMk id="2" creationId="{5B32AA9F-FC98-8B49-E24E-5BBE02A2B892}"/>
          </ac:spMkLst>
        </pc:spChg>
      </pc:sldChg>
      <pc:sldChg chg="addSp modSp mod">
        <pc:chgData name="Heath Barnett" userId="a4f25fffcfe3b10f" providerId="LiveId" clId="{761FFB22-CF9D-6547-92B9-90655FFE6B84}" dt="2023-10-17T20:46:12.635" v="3603" actId="1076"/>
        <pc:sldMkLst>
          <pc:docMk/>
          <pc:sldMk cId="1794738657" sldId="309"/>
        </pc:sldMkLst>
        <pc:spChg chg="add mod">
          <ac:chgData name="Heath Barnett" userId="a4f25fffcfe3b10f" providerId="LiveId" clId="{761FFB22-CF9D-6547-92B9-90655FFE6B84}" dt="2023-10-17T20:46:12.635" v="3603" actId="1076"/>
          <ac:spMkLst>
            <pc:docMk/>
            <pc:sldMk cId="1794738657" sldId="309"/>
            <ac:spMk id="2" creationId="{E044C247-7A8D-AFD4-49D1-0B0014E5B8D8}"/>
          </ac:spMkLst>
        </pc:spChg>
      </pc:sldChg>
      <pc:sldChg chg="addSp modSp mod">
        <pc:chgData name="Heath Barnett" userId="a4f25fffcfe3b10f" providerId="LiveId" clId="{761FFB22-CF9D-6547-92B9-90655FFE6B84}" dt="2023-10-17T20:46:18.540" v="3605" actId="1076"/>
        <pc:sldMkLst>
          <pc:docMk/>
          <pc:sldMk cId="4010014743" sldId="310"/>
        </pc:sldMkLst>
        <pc:spChg chg="add mod">
          <ac:chgData name="Heath Barnett" userId="a4f25fffcfe3b10f" providerId="LiveId" clId="{761FFB22-CF9D-6547-92B9-90655FFE6B84}" dt="2023-10-17T20:46:18.540" v="3605" actId="1076"/>
          <ac:spMkLst>
            <pc:docMk/>
            <pc:sldMk cId="4010014743" sldId="310"/>
            <ac:spMk id="6" creationId="{C5EB4F6B-97B9-59A4-A502-1219350BDF95}"/>
          </ac:spMkLst>
        </pc:spChg>
      </pc:sldChg>
      <pc:sldChg chg="addSp modSp mod">
        <pc:chgData name="Heath Barnett" userId="a4f25fffcfe3b10f" providerId="LiveId" clId="{761FFB22-CF9D-6547-92B9-90655FFE6B84}" dt="2023-10-17T20:46:38.748" v="3610" actId="1076"/>
        <pc:sldMkLst>
          <pc:docMk/>
          <pc:sldMk cId="2735560525" sldId="311"/>
        </pc:sldMkLst>
        <pc:spChg chg="add mod">
          <ac:chgData name="Heath Barnett" userId="a4f25fffcfe3b10f" providerId="LiveId" clId="{761FFB22-CF9D-6547-92B9-90655FFE6B84}" dt="2023-10-17T20:46:38.748" v="3610" actId="1076"/>
          <ac:spMkLst>
            <pc:docMk/>
            <pc:sldMk cId="2735560525" sldId="311"/>
            <ac:spMk id="6" creationId="{2D677CF3-6529-1080-965D-BECE49C64101}"/>
          </ac:spMkLst>
        </pc:spChg>
        <pc:graphicFrameChg chg="mod">
          <ac:chgData name="Heath Barnett" userId="a4f25fffcfe3b10f" providerId="LiveId" clId="{761FFB22-CF9D-6547-92B9-90655FFE6B84}" dt="2023-10-17T20:46:29.540" v="3606" actId="1076"/>
          <ac:graphicFrameMkLst>
            <pc:docMk/>
            <pc:sldMk cId="2735560525" sldId="311"/>
            <ac:graphicFrameMk id="2" creationId="{E8B6EEF3-79CE-D319-B230-9613763961B1}"/>
          </ac:graphicFrameMkLst>
        </pc:graphicFrameChg>
      </pc:sldChg>
      <pc:sldChg chg="addSp modSp mod">
        <pc:chgData name="Heath Barnett" userId="a4f25fffcfe3b10f" providerId="LiveId" clId="{761FFB22-CF9D-6547-92B9-90655FFE6B84}" dt="2023-10-17T20:46:46.512" v="3613" actId="14100"/>
        <pc:sldMkLst>
          <pc:docMk/>
          <pc:sldMk cId="1434679925" sldId="312"/>
        </pc:sldMkLst>
        <pc:spChg chg="add mod">
          <ac:chgData name="Heath Barnett" userId="a4f25fffcfe3b10f" providerId="LiveId" clId="{761FFB22-CF9D-6547-92B9-90655FFE6B84}" dt="2023-10-17T20:46:46.512" v="3613" actId="14100"/>
          <ac:spMkLst>
            <pc:docMk/>
            <pc:sldMk cId="1434679925" sldId="312"/>
            <ac:spMk id="6" creationId="{E8E61A28-EAF0-72DA-CD63-39A4B30FD8A4}"/>
          </ac:spMkLst>
        </pc:spChg>
      </pc:sldChg>
      <pc:sldChg chg="addSp modSp mod">
        <pc:chgData name="Heath Barnett" userId="a4f25fffcfe3b10f" providerId="LiveId" clId="{761FFB22-CF9D-6547-92B9-90655FFE6B84}" dt="2023-10-17T20:47:04.932" v="3619" actId="1076"/>
        <pc:sldMkLst>
          <pc:docMk/>
          <pc:sldMk cId="1756972646" sldId="313"/>
        </pc:sldMkLst>
        <pc:spChg chg="add mod">
          <ac:chgData name="Heath Barnett" userId="a4f25fffcfe3b10f" providerId="LiveId" clId="{761FFB22-CF9D-6547-92B9-90655FFE6B84}" dt="2023-10-17T20:47:04.932" v="3619" actId="1076"/>
          <ac:spMkLst>
            <pc:docMk/>
            <pc:sldMk cId="1756972646" sldId="313"/>
            <ac:spMk id="2" creationId="{69B0D2CF-CB76-9AA8-4D98-1AABE4CAD9A8}"/>
          </ac:spMkLst>
        </pc:spChg>
      </pc:sldChg>
      <pc:sldChg chg="addSp modSp mod">
        <pc:chgData name="Heath Barnett" userId="a4f25fffcfe3b10f" providerId="LiveId" clId="{761FFB22-CF9D-6547-92B9-90655FFE6B84}" dt="2023-10-17T20:46:55.940" v="3616" actId="1076"/>
        <pc:sldMkLst>
          <pc:docMk/>
          <pc:sldMk cId="639399535" sldId="314"/>
        </pc:sldMkLst>
        <pc:spChg chg="add mod">
          <ac:chgData name="Heath Barnett" userId="a4f25fffcfe3b10f" providerId="LiveId" clId="{761FFB22-CF9D-6547-92B9-90655FFE6B84}" dt="2023-10-17T20:46:55.940" v="3616" actId="1076"/>
          <ac:spMkLst>
            <pc:docMk/>
            <pc:sldMk cId="639399535" sldId="314"/>
            <ac:spMk id="3" creationId="{3785A7ED-B902-538E-D41B-A9368E894794}"/>
          </ac:spMkLst>
        </pc:spChg>
      </pc:sldChg>
      <pc:sldChg chg="addSp modSp mod">
        <pc:chgData name="Heath Barnett" userId="a4f25fffcfe3b10f" providerId="LiveId" clId="{761FFB22-CF9D-6547-92B9-90655FFE6B84}" dt="2023-10-17T20:47:09.957" v="3621" actId="1076"/>
        <pc:sldMkLst>
          <pc:docMk/>
          <pc:sldMk cId="3566646398" sldId="315"/>
        </pc:sldMkLst>
        <pc:spChg chg="add mod">
          <ac:chgData name="Heath Barnett" userId="a4f25fffcfe3b10f" providerId="LiveId" clId="{761FFB22-CF9D-6547-92B9-90655FFE6B84}" dt="2023-10-17T20:47:09.957" v="3621" actId="1076"/>
          <ac:spMkLst>
            <pc:docMk/>
            <pc:sldMk cId="3566646398" sldId="315"/>
            <ac:spMk id="2" creationId="{9521B532-C977-45FD-10AB-F26AB29D4655}"/>
          </ac:spMkLst>
        </pc:spChg>
      </pc:sldChg>
      <pc:sldChg chg="addSp modSp">
        <pc:chgData name="Heath Barnett" userId="a4f25fffcfe3b10f" providerId="LiveId" clId="{761FFB22-CF9D-6547-92B9-90655FFE6B84}" dt="2023-10-17T20:47:13.525" v="3622"/>
        <pc:sldMkLst>
          <pc:docMk/>
          <pc:sldMk cId="1398439132" sldId="316"/>
        </pc:sldMkLst>
        <pc:spChg chg="add mod">
          <ac:chgData name="Heath Barnett" userId="a4f25fffcfe3b10f" providerId="LiveId" clId="{761FFB22-CF9D-6547-92B9-90655FFE6B84}" dt="2023-10-17T20:47:13.525" v="3622"/>
          <ac:spMkLst>
            <pc:docMk/>
            <pc:sldMk cId="1398439132" sldId="316"/>
            <ac:spMk id="2" creationId="{8B7C340D-BB76-A4F3-8428-2278B4C0771C}"/>
          </ac:spMkLst>
        </pc:spChg>
      </pc:sldChg>
      <pc:sldChg chg="addSp modSp mod">
        <pc:chgData name="Heath Barnett" userId="a4f25fffcfe3b10f" providerId="LiveId" clId="{761FFB22-CF9D-6547-92B9-90655FFE6B84}" dt="2023-10-17T20:47:22.629" v="3625" actId="1076"/>
        <pc:sldMkLst>
          <pc:docMk/>
          <pc:sldMk cId="3975168428" sldId="317"/>
        </pc:sldMkLst>
        <pc:spChg chg="add mod">
          <ac:chgData name="Heath Barnett" userId="a4f25fffcfe3b10f" providerId="LiveId" clId="{761FFB22-CF9D-6547-92B9-90655FFE6B84}" dt="2023-10-17T20:47:22.629" v="3625" actId="1076"/>
          <ac:spMkLst>
            <pc:docMk/>
            <pc:sldMk cId="3975168428" sldId="317"/>
            <ac:spMk id="6" creationId="{63D529AF-F8DA-63F2-831F-8276812A9AA5}"/>
          </ac:spMkLst>
        </pc:spChg>
      </pc:sldChg>
      <pc:sldChg chg="addSp modSp mod">
        <pc:chgData name="Heath Barnett" userId="a4f25fffcfe3b10f" providerId="LiveId" clId="{761FFB22-CF9D-6547-92B9-90655FFE6B84}" dt="2023-10-17T20:47:57.422" v="3632" actId="1076"/>
        <pc:sldMkLst>
          <pc:docMk/>
          <pc:sldMk cId="239597884" sldId="318"/>
        </pc:sldMkLst>
        <pc:spChg chg="add mod">
          <ac:chgData name="Heath Barnett" userId="a4f25fffcfe3b10f" providerId="LiveId" clId="{761FFB22-CF9D-6547-92B9-90655FFE6B84}" dt="2023-10-17T20:47:57.422" v="3632" actId="1076"/>
          <ac:spMkLst>
            <pc:docMk/>
            <pc:sldMk cId="239597884" sldId="318"/>
            <ac:spMk id="2" creationId="{D75265DA-EF53-AFE2-7553-AF2BA01916B2}"/>
          </ac:spMkLst>
        </pc:spChg>
      </pc:sldChg>
      <pc:sldChg chg="addSp modSp mod">
        <pc:chgData name="Heath Barnett" userId="a4f25fffcfe3b10f" providerId="LiveId" clId="{761FFB22-CF9D-6547-92B9-90655FFE6B84}" dt="2023-10-17T20:48:07.031" v="3635" actId="1076"/>
        <pc:sldMkLst>
          <pc:docMk/>
          <pc:sldMk cId="232499080" sldId="319"/>
        </pc:sldMkLst>
        <pc:spChg chg="add mod">
          <ac:chgData name="Heath Barnett" userId="a4f25fffcfe3b10f" providerId="LiveId" clId="{761FFB22-CF9D-6547-92B9-90655FFE6B84}" dt="2023-10-17T20:48:07.031" v="3635" actId="1076"/>
          <ac:spMkLst>
            <pc:docMk/>
            <pc:sldMk cId="232499080" sldId="319"/>
            <ac:spMk id="2" creationId="{A6137077-FA75-E5A2-CE68-BB18F633600E}"/>
          </ac:spMkLst>
        </pc:spChg>
      </pc:sldChg>
      <pc:sldChg chg="addSp modSp">
        <pc:chgData name="Heath Barnett" userId="a4f25fffcfe3b10f" providerId="LiveId" clId="{761FFB22-CF9D-6547-92B9-90655FFE6B84}" dt="2023-10-17T20:49:05.202" v="3639"/>
        <pc:sldMkLst>
          <pc:docMk/>
          <pc:sldMk cId="3645034231" sldId="320"/>
        </pc:sldMkLst>
        <pc:spChg chg="add mod">
          <ac:chgData name="Heath Barnett" userId="a4f25fffcfe3b10f" providerId="LiveId" clId="{761FFB22-CF9D-6547-92B9-90655FFE6B84}" dt="2023-10-17T20:49:05.202" v="3639"/>
          <ac:spMkLst>
            <pc:docMk/>
            <pc:sldMk cId="3645034231" sldId="320"/>
            <ac:spMk id="3" creationId="{BE255D72-AEEE-DB79-3870-B4B98BB20680}"/>
          </ac:spMkLst>
        </pc:spChg>
      </pc:sldChg>
      <pc:sldChg chg="modSp mod">
        <pc:chgData name="Heath Barnett" userId="a4f25fffcfe3b10f" providerId="LiveId" clId="{761FFB22-CF9D-6547-92B9-90655FFE6B84}" dt="2023-10-17T19:24:49.932" v="2352" actId="732"/>
        <pc:sldMkLst>
          <pc:docMk/>
          <pc:sldMk cId="1866160706" sldId="323"/>
        </pc:sldMkLst>
        <pc:picChg chg="mod modCrop">
          <ac:chgData name="Heath Barnett" userId="a4f25fffcfe3b10f" providerId="LiveId" clId="{761FFB22-CF9D-6547-92B9-90655FFE6B84}" dt="2023-10-17T19:24:49.932" v="2352" actId="732"/>
          <ac:picMkLst>
            <pc:docMk/>
            <pc:sldMk cId="1866160706" sldId="323"/>
            <ac:picMk id="9" creationId="{C4426457-FC5F-D79D-CD0C-FFDAD92EA032}"/>
          </ac:picMkLst>
        </pc:picChg>
      </pc:sldChg>
      <pc:sldChg chg="addSp delSp modSp mod">
        <pc:chgData name="Heath Barnett" userId="a4f25fffcfe3b10f" providerId="LiveId" clId="{761FFB22-CF9D-6547-92B9-90655FFE6B84}" dt="2023-10-17T18:22:53.056" v="614" actId="1076"/>
        <pc:sldMkLst>
          <pc:docMk/>
          <pc:sldMk cId="1980221439" sldId="331"/>
        </pc:sldMkLst>
        <pc:spChg chg="mod">
          <ac:chgData name="Heath Barnett" userId="a4f25fffcfe3b10f" providerId="LiveId" clId="{761FFB22-CF9D-6547-92B9-90655FFE6B84}" dt="2023-10-17T18:17:35.747" v="334" actId="1076"/>
          <ac:spMkLst>
            <pc:docMk/>
            <pc:sldMk cId="1980221439" sldId="331"/>
            <ac:spMk id="5" creationId="{D76B9831-C301-F9AD-480F-EE377AD029BB}"/>
          </ac:spMkLst>
        </pc:spChg>
        <pc:spChg chg="mod">
          <ac:chgData name="Heath Barnett" userId="a4f25fffcfe3b10f" providerId="LiveId" clId="{761FFB22-CF9D-6547-92B9-90655FFE6B84}" dt="2023-10-17T18:17:11.327" v="328" actId="20577"/>
          <ac:spMkLst>
            <pc:docMk/>
            <pc:sldMk cId="1980221439" sldId="331"/>
            <ac:spMk id="8" creationId="{AA13072C-DACC-BC03-35C4-52D44BC9EA08}"/>
          </ac:spMkLst>
        </pc:spChg>
        <pc:spChg chg="add mod">
          <ac:chgData name="Heath Barnett" userId="a4f25fffcfe3b10f" providerId="LiveId" clId="{761FFB22-CF9D-6547-92B9-90655FFE6B84}" dt="2023-10-17T18:22:53.056" v="614" actId="1076"/>
          <ac:spMkLst>
            <pc:docMk/>
            <pc:sldMk cId="1980221439" sldId="331"/>
            <ac:spMk id="9" creationId="{89DE631C-AFC0-1813-A284-457A08A6C667}"/>
          </ac:spMkLst>
        </pc:spChg>
        <pc:spChg chg="mod">
          <ac:chgData name="Heath Barnett" userId="a4f25fffcfe3b10f" providerId="LiveId" clId="{761FFB22-CF9D-6547-92B9-90655FFE6B84}" dt="2023-10-17T18:17:47.480" v="337"/>
          <ac:spMkLst>
            <pc:docMk/>
            <pc:sldMk cId="1980221439" sldId="331"/>
            <ac:spMk id="11" creationId="{25F721AE-75D1-FD28-A840-A15F167C8CFB}"/>
          </ac:spMkLst>
        </pc:spChg>
        <pc:spChg chg="mod">
          <ac:chgData name="Heath Barnett" userId="a4f25fffcfe3b10f" providerId="LiveId" clId="{761FFB22-CF9D-6547-92B9-90655FFE6B84}" dt="2023-10-17T18:18:03.360" v="351" actId="20577"/>
          <ac:spMkLst>
            <pc:docMk/>
            <pc:sldMk cId="1980221439" sldId="331"/>
            <ac:spMk id="12" creationId="{E8C29576-5DD1-C807-FD6E-009227B55FD5}"/>
          </ac:spMkLst>
        </pc:spChg>
        <pc:spChg chg="add mod">
          <ac:chgData name="Heath Barnett" userId="a4f25fffcfe3b10f" providerId="LiveId" clId="{761FFB22-CF9D-6547-92B9-90655FFE6B84}" dt="2023-10-17T18:22:53.056" v="614" actId="1076"/>
          <ac:spMkLst>
            <pc:docMk/>
            <pc:sldMk cId="1980221439" sldId="331"/>
            <ac:spMk id="13" creationId="{D0F7E9AD-999E-F1E7-11C5-355572C290D8}"/>
          </ac:spMkLst>
        </pc:spChg>
        <pc:grpChg chg="mod">
          <ac:chgData name="Heath Barnett" userId="a4f25fffcfe3b10f" providerId="LiveId" clId="{761FFB22-CF9D-6547-92B9-90655FFE6B84}" dt="2023-10-17T18:22:53.056" v="614" actId="1076"/>
          <ac:grpSpMkLst>
            <pc:docMk/>
            <pc:sldMk cId="1980221439" sldId="331"/>
            <ac:grpSpMk id="2" creationId="{496197FB-3E5E-DB3C-E656-63F5D19ADC6A}"/>
          </ac:grpSpMkLst>
        </pc:grpChg>
        <pc:grpChg chg="del mod">
          <ac:chgData name="Heath Barnett" userId="a4f25fffcfe3b10f" providerId="LiveId" clId="{761FFB22-CF9D-6547-92B9-90655FFE6B84}" dt="2023-10-17T18:17:53.318" v="339" actId="478"/>
          <ac:grpSpMkLst>
            <pc:docMk/>
            <pc:sldMk cId="1980221439" sldId="331"/>
            <ac:grpSpMk id="6" creationId="{614D078D-9560-438C-7A01-BCC8F58FCE5A}"/>
          </ac:grpSpMkLst>
        </pc:grpChg>
        <pc:grpChg chg="add mod">
          <ac:chgData name="Heath Barnett" userId="a4f25fffcfe3b10f" providerId="LiveId" clId="{761FFB22-CF9D-6547-92B9-90655FFE6B84}" dt="2023-10-17T18:22:53.056" v="614" actId="1076"/>
          <ac:grpSpMkLst>
            <pc:docMk/>
            <pc:sldMk cId="1980221439" sldId="331"/>
            <ac:grpSpMk id="10" creationId="{19A6AEAF-437B-DE00-B372-5D93DAC25F3A}"/>
          </ac:grpSpMkLst>
        </pc:gr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4D3D5-A98F-4330-A020-78DABE8C554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6E71DC-8011-453B-9CF2-4AC0BCF8B2D2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DDBE9E94-366B-4E05-B3F4-9E23B87FE889}" type="parTrans" cxnId="{2CADAAA5-3A7C-4A74-876F-9CD3D877C324}">
      <dgm:prSet/>
      <dgm:spPr/>
      <dgm:t>
        <a:bodyPr/>
        <a:lstStyle/>
        <a:p>
          <a:endParaRPr lang="en-US"/>
        </a:p>
      </dgm:t>
    </dgm:pt>
    <dgm:pt modelId="{35615029-416C-4DB1-83D8-323BCA19A99B}" type="sibTrans" cxnId="{2CADAAA5-3A7C-4A74-876F-9CD3D877C324}">
      <dgm:prSet/>
      <dgm:spPr/>
      <dgm:t>
        <a:bodyPr/>
        <a:lstStyle/>
        <a:p>
          <a:endParaRPr lang="en-US"/>
        </a:p>
      </dgm:t>
    </dgm:pt>
    <dgm:pt modelId="{3A4A719C-3EA1-4ED2-BD5F-53042C185675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CD27F7C-A769-4A60-895C-A95E21B100E1}" type="parTrans" cxnId="{A947ECE8-9728-4C38-92A0-EC896949262D}">
      <dgm:prSet/>
      <dgm:spPr/>
      <dgm:t>
        <a:bodyPr/>
        <a:lstStyle/>
        <a:p>
          <a:endParaRPr lang="en-US"/>
        </a:p>
      </dgm:t>
    </dgm:pt>
    <dgm:pt modelId="{588412FE-62BA-4715-82D3-706F69C7F74B}" type="sibTrans" cxnId="{A947ECE8-9728-4C38-92A0-EC896949262D}">
      <dgm:prSet/>
      <dgm:spPr/>
      <dgm:t>
        <a:bodyPr/>
        <a:lstStyle/>
        <a:p>
          <a:endParaRPr lang="en-US"/>
        </a:p>
      </dgm:t>
    </dgm:pt>
    <dgm:pt modelId="{BEF6D1F6-A19B-45C1-A044-31FA5D79CFFB}">
      <dgm:prSet/>
      <dgm:spPr/>
      <dgm:t>
        <a:bodyPr/>
        <a:lstStyle/>
        <a:p>
          <a:r>
            <a:rPr lang="en-US"/>
            <a:t>Methodology</a:t>
          </a:r>
        </a:p>
      </dgm:t>
    </dgm:pt>
    <dgm:pt modelId="{B6ECA093-B2AB-4CB8-ABDF-0F457B53CBD1}" type="parTrans" cxnId="{C733A429-62A6-4377-A332-DEA4D653DF48}">
      <dgm:prSet/>
      <dgm:spPr/>
      <dgm:t>
        <a:bodyPr/>
        <a:lstStyle/>
        <a:p>
          <a:endParaRPr lang="en-US"/>
        </a:p>
      </dgm:t>
    </dgm:pt>
    <dgm:pt modelId="{56B07DDE-E258-496A-AC40-C53D9A356D45}" type="sibTrans" cxnId="{C733A429-62A6-4377-A332-DEA4D653DF48}">
      <dgm:prSet/>
      <dgm:spPr/>
      <dgm:t>
        <a:bodyPr/>
        <a:lstStyle/>
        <a:p>
          <a:endParaRPr lang="en-US"/>
        </a:p>
      </dgm:t>
    </dgm:pt>
    <dgm:pt modelId="{97A50346-58E8-4D28-8D9A-736A9BCF1792}">
      <dgm:prSet/>
      <dgm:spPr/>
      <dgm:t>
        <a:bodyPr/>
        <a:lstStyle/>
        <a:p>
          <a:r>
            <a:rPr lang="en-US"/>
            <a:t>Results</a:t>
          </a:r>
        </a:p>
      </dgm:t>
    </dgm:pt>
    <dgm:pt modelId="{753E6470-9FAD-4E3D-A8B0-267B0434A724}" type="parTrans" cxnId="{246FFC6C-F36A-48AC-AED4-2B59DDB19A15}">
      <dgm:prSet/>
      <dgm:spPr/>
      <dgm:t>
        <a:bodyPr/>
        <a:lstStyle/>
        <a:p>
          <a:endParaRPr lang="en-US"/>
        </a:p>
      </dgm:t>
    </dgm:pt>
    <dgm:pt modelId="{21335B5F-65D0-47F7-8C3D-3A5D9129D974}" type="sibTrans" cxnId="{246FFC6C-F36A-48AC-AED4-2B59DDB19A15}">
      <dgm:prSet/>
      <dgm:spPr/>
      <dgm:t>
        <a:bodyPr/>
        <a:lstStyle/>
        <a:p>
          <a:endParaRPr lang="en-US"/>
        </a:p>
      </dgm:t>
    </dgm:pt>
    <dgm:pt modelId="{9974DE40-0A64-4358-9C08-E5B2EABFC4AD}">
      <dgm:prSet/>
      <dgm:spPr/>
      <dgm:t>
        <a:bodyPr/>
        <a:lstStyle/>
        <a:p>
          <a:r>
            <a:rPr lang="en-US"/>
            <a:t>Conclusion</a:t>
          </a:r>
        </a:p>
      </dgm:t>
    </dgm:pt>
    <dgm:pt modelId="{CE90DFC0-3C37-410A-B631-D8240499F355}" type="parTrans" cxnId="{60109699-C4B0-4ADA-A5CE-FCFB4CEBBA82}">
      <dgm:prSet/>
      <dgm:spPr/>
      <dgm:t>
        <a:bodyPr/>
        <a:lstStyle/>
        <a:p>
          <a:endParaRPr lang="en-US"/>
        </a:p>
      </dgm:t>
    </dgm:pt>
    <dgm:pt modelId="{6542AF4B-187B-4FEE-ABBD-3AC670D65BF9}" type="sibTrans" cxnId="{60109699-C4B0-4ADA-A5CE-FCFB4CEBBA82}">
      <dgm:prSet/>
      <dgm:spPr/>
      <dgm:t>
        <a:bodyPr/>
        <a:lstStyle/>
        <a:p>
          <a:endParaRPr lang="en-US"/>
        </a:p>
      </dgm:t>
    </dgm:pt>
    <dgm:pt modelId="{5EE691D7-0094-4356-9286-B2CDC7E8C19D}">
      <dgm:prSet/>
      <dgm:spPr/>
      <dgm:t>
        <a:bodyPr/>
        <a:lstStyle/>
        <a:p>
          <a:r>
            <a:rPr lang="en-US"/>
            <a:t>Appendix</a:t>
          </a:r>
        </a:p>
      </dgm:t>
    </dgm:pt>
    <dgm:pt modelId="{2FEFB433-B66B-452E-9A57-09BA8F713C0C}" type="parTrans" cxnId="{A973FAA6-EDC6-40A9-AFD2-D3E1C8A0A83D}">
      <dgm:prSet/>
      <dgm:spPr/>
      <dgm:t>
        <a:bodyPr/>
        <a:lstStyle/>
        <a:p>
          <a:endParaRPr lang="en-US"/>
        </a:p>
      </dgm:t>
    </dgm:pt>
    <dgm:pt modelId="{C03D854D-7155-462A-8CAC-319A7DC514B7}" type="sibTrans" cxnId="{A973FAA6-EDC6-40A9-AFD2-D3E1C8A0A83D}">
      <dgm:prSet/>
      <dgm:spPr/>
      <dgm:t>
        <a:bodyPr/>
        <a:lstStyle/>
        <a:p>
          <a:endParaRPr lang="en-US"/>
        </a:p>
      </dgm:t>
    </dgm:pt>
    <dgm:pt modelId="{BC43DF85-FEFC-BC43-A2DB-EF45A666B65F}" type="pres">
      <dgm:prSet presAssocID="{CB44D3D5-A98F-4330-A020-78DABE8C554C}" presName="linear" presStyleCnt="0">
        <dgm:presLayoutVars>
          <dgm:animLvl val="lvl"/>
          <dgm:resizeHandles val="exact"/>
        </dgm:presLayoutVars>
      </dgm:prSet>
      <dgm:spPr/>
    </dgm:pt>
    <dgm:pt modelId="{33874514-63C9-9E45-89EE-1EA6D6D29F59}" type="pres">
      <dgm:prSet presAssocID="{C86E71DC-8011-453B-9CF2-4AC0BCF8B2D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337195-6925-804F-AF9D-791301C1CDBA}" type="pres">
      <dgm:prSet presAssocID="{35615029-416C-4DB1-83D8-323BCA19A99B}" presName="spacer" presStyleCnt="0"/>
      <dgm:spPr/>
    </dgm:pt>
    <dgm:pt modelId="{280C7F9F-A160-7E46-9ABD-5AF3DCE01667}" type="pres">
      <dgm:prSet presAssocID="{3A4A719C-3EA1-4ED2-BD5F-53042C18567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A90436D-640B-7549-A3A3-F96DF06A9096}" type="pres">
      <dgm:prSet presAssocID="{588412FE-62BA-4715-82D3-706F69C7F74B}" presName="spacer" presStyleCnt="0"/>
      <dgm:spPr/>
    </dgm:pt>
    <dgm:pt modelId="{6BA1A732-0574-2049-8DC4-B52C8B103BCF}" type="pres">
      <dgm:prSet presAssocID="{BEF6D1F6-A19B-45C1-A044-31FA5D79CFF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6EAB413-208C-3D4D-B0C2-8764EAE27C71}" type="pres">
      <dgm:prSet presAssocID="{56B07DDE-E258-496A-AC40-C53D9A356D45}" presName="spacer" presStyleCnt="0"/>
      <dgm:spPr/>
    </dgm:pt>
    <dgm:pt modelId="{8C157CB4-38EF-A74F-A3F4-185EAF3C35CC}" type="pres">
      <dgm:prSet presAssocID="{97A50346-58E8-4D28-8D9A-736A9BCF17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C8907B4-D432-E442-BE46-14581A313618}" type="pres">
      <dgm:prSet presAssocID="{21335B5F-65D0-47F7-8C3D-3A5D9129D974}" presName="spacer" presStyleCnt="0"/>
      <dgm:spPr/>
    </dgm:pt>
    <dgm:pt modelId="{0769B7D9-B01B-9649-8EED-6CD2D5CF96CB}" type="pres">
      <dgm:prSet presAssocID="{9974DE40-0A64-4358-9C08-E5B2EABFC4A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7F8CA5D-567F-F544-A395-3336476B15C8}" type="pres">
      <dgm:prSet presAssocID="{6542AF4B-187B-4FEE-ABBD-3AC670D65BF9}" presName="spacer" presStyleCnt="0"/>
      <dgm:spPr/>
    </dgm:pt>
    <dgm:pt modelId="{9D9CB475-D078-7545-AD6F-F45AA78266F0}" type="pres">
      <dgm:prSet presAssocID="{5EE691D7-0094-4356-9286-B2CDC7E8C1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733A429-62A6-4377-A332-DEA4D653DF48}" srcId="{CB44D3D5-A98F-4330-A020-78DABE8C554C}" destId="{BEF6D1F6-A19B-45C1-A044-31FA5D79CFFB}" srcOrd="2" destOrd="0" parTransId="{B6ECA093-B2AB-4CB8-ABDF-0F457B53CBD1}" sibTransId="{56B07DDE-E258-496A-AC40-C53D9A356D45}"/>
    <dgm:cxn modelId="{CB5FB22A-24D4-E242-A5C3-6B460B2FDE4F}" type="presOf" srcId="{3A4A719C-3EA1-4ED2-BD5F-53042C185675}" destId="{280C7F9F-A160-7E46-9ABD-5AF3DCE01667}" srcOrd="0" destOrd="0" presId="urn:microsoft.com/office/officeart/2005/8/layout/vList2"/>
    <dgm:cxn modelId="{FF13A72B-CEE3-E04D-BAB9-71515C709E7C}" type="presOf" srcId="{97A50346-58E8-4D28-8D9A-736A9BCF1792}" destId="{8C157CB4-38EF-A74F-A3F4-185EAF3C35CC}" srcOrd="0" destOrd="0" presId="urn:microsoft.com/office/officeart/2005/8/layout/vList2"/>
    <dgm:cxn modelId="{D3AC1A34-1741-E44F-A38C-7B524822FF30}" type="presOf" srcId="{C86E71DC-8011-453B-9CF2-4AC0BCF8B2D2}" destId="{33874514-63C9-9E45-89EE-1EA6D6D29F59}" srcOrd="0" destOrd="0" presId="urn:microsoft.com/office/officeart/2005/8/layout/vList2"/>
    <dgm:cxn modelId="{246FFC6C-F36A-48AC-AED4-2B59DDB19A15}" srcId="{CB44D3D5-A98F-4330-A020-78DABE8C554C}" destId="{97A50346-58E8-4D28-8D9A-736A9BCF1792}" srcOrd="3" destOrd="0" parTransId="{753E6470-9FAD-4E3D-A8B0-267B0434A724}" sibTransId="{21335B5F-65D0-47F7-8C3D-3A5D9129D974}"/>
    <dgm:cxn modelId="{32A78C6F-5145-F54F-B9DC-4FDEADA7AABB}" type="presOf" srcId="{5EE691D7-0094-4356-9286-B2CDC7E8C19D}" destId="{9D9CB475-D078-7545-AD6F-F45AA78266F0}" srcOrd="0" destOrd="0" presId="urn:microsoft.com/office/officeart/2005/8/layout/vList2"/>
    <dgm:cxn modelId="{7D35E271-B688-2547-9957-A484E703F226}" type="presOf" srcId="{BEF6D1F6-A19B-45C1-A044-31FA5D79CFFB}" destId="{6BA1A732-0574-2049-8DC4-B52C8B103BCF}" srcOrd="0" destOrd="0" presId="urn:microsoft.com/office/officeart/2005/8/layout/vList2"/>
    <dgm:cxn modelId="{60109699-C4B0-4ADA-A5CE-FCFB4CEBBA82}" srcId="{CB44D3D5-A98F-4330-A020-78DABE8C554C}" destId="{9974DE40-0A64-4358-9C08-E5B2EABFC4AD}" srcOrd="4" destOrd="0" parTransId="{CE90DFC0-3C37-410A-B631-D8240499F355}" sibTransId="{6542AF4B-187B-4FEE-ABBD-3AC670D65BF9}"/>
    <dgm:cxn modelId="{2CADAAA5-3A7C-4A74-876F-9CD3D877C324}" srcId="{CB44D3D5-A98F-4330-A020-78DABE8C554C}" destId="{C86E71DC-8011-453B-9CF2-4AC0BCF8B2D2}" srcOrd="0" destOrd="0" parTransId="{DDBE9E94-366B-4E05-B3F4-9E23B87FE889}" sibTransId="{35615029-416C-4DB1-83D8-323BCA19A99B}"/>
    <dgm:cxn modelId="{A973FAA6-EDC6-40A9-AFD2-D3E1C8A0A83D}" srcId="{CB44D3D5-A98F-4330-A020-78DABE8C554C}" destId="{5EE691D7-0094-4356-9286-B2CDC7E8C19D}" srcOrd="5" destOrd="0" parTransId="{2FEFB433-B66B-452E-9A57-09BA8F713C0C}" sibTransId="{C03D854D-7155-462A-8CAC-319A7DC514B7}"/>
    <dgm:cxn modelId="{DD2191AE-6A8F-3E49-93BA-EDF74025C8C4}" type="presOf" srcId="{CB44D3D5-A98F-4330-A020-78DABE8C554C}" destId="{BC43DF85-FEFC-BC43-A2DB-EF45A666B65F}" srcOrd="0" destOrd="0" presId="urn:microsoft.com/office/officeart/2005/8/layout/vList2"/>
    <dgm:cxn modelId="{A947ECE8-9728-4C38-92A0-EC896949262D}" srcId="{CB44D3D5-A98F-4330-A020-78DABE8C554C}" destId="{3A4A719C-3EA1-4ED2-BD5F-53042C185675}" srcOrd="1" destOrd="0" parTransId="{8CD27F7C-A769-4A60-895C-A95E21B100E1}" sibTransId="{588412FE-62BA-4715-82D3-706F69C7F74B}"/>
    <dgm:cxn modelId="{6BA8F5EB-A22E-8D45-AB79-C33CCA03D753}" type="presOf" srcId="{9974DE40-0A64-4358-9C08-E5B2EABFC4AD}" destId="{0769B7D9-B01B-9649-8EED-6CD2D5CF96CB}" srcOrd="0" destOrd="0" presId="urn:microsoft.com/office/officeart/2005/8/layout/vList2"/>
    <dgm:cxn modelId="{32E74814-DBA5-F24E-8B9C-1E2AEABF0E1A}" type="presParOf" srcId="{BC43DF85-FEFC-BC43-A2DB-EF45A666B65F}" destId="{33874514-63C9-9E45-89EE-1EA6D6D29F59}" srcOrd="0" destOrd="0" presId="urn:microsoft.com/office/officeart/2005/8/layout/vList2"/>
    <dgm:cxn modelId="{A94134DB-23E0-134F-8C24-CBAC8A5C4A25}" type="presParOf" srcId="{BC43DF85-FEFC-BC43-A2DB-EF45A666B65F}" destId="{BC337195-6925-804F-AF9D-791301C1CDBA}" srcOrd="1" destOrd="0" presId="urn:microsoft.com/office/officeart/2005/8/layout/vList2"/>
    <dgm:cxn modelId="{2425AED8-4498-A94A-A92B-54213C08D77B}" type="presParOf" srcId="{BC43DF85-FEFC-BC43-A2DB-EF45A666B65F}" destId="{280C7F9F-A160-7E46-9ABD-5AF3DCE01667}" srcOrd="2" destOrd="0" presId="urn:microsoft.com/office/officeart/2005/8/layout/vList2"/>
    <dgm:cxn modelId="{095B2FA5-BDF6-5F41-A9AB-31B86B52BC9B}" type="presParOf" srcId="{BC43DF85-FEFC-BC43-A2DB-EF45A666B65F}" destId="{8A90436D-640B-7549-A3A3-F96DF06A9096}" srcOrd="3" destOrd="0" presId="urn:microsoft.com/office/officeart/2005/8/layout/vList2"/>
    <dgm:cxn modelId="{04FFF0AC-5058-DB4C-9A3D-E52F86BA0621}" type="presParOf" srcId="{BC43DF85-FEFC-BC43-A2DB-EF45A666B65F}" destId="{6BA1A732-0574-2049-8DC4-B52C8B103BCF}" srcOrd="4" destOrd="0" presId="urn:microsoft.com/office/officeart/2005/8/layout/vList2"/>
    <dgm:cxn modelId="{E7B75EAF-13E7-E845-A435-6D7915983064}" type="presParOf" srcId="{BC43DF85-FEFC-BC43-A2DB-EF45A666B65F}" destId="{E6EAB413-208C-3D4D-B0C2-8764EAE27C71}" srcOrd="5" destOrd="0" presId="urn:microsoft.com/office/officeart/2005/8/layout/vList2"/>
    <dgm:cxn modelId="{F53128A7-5F57-AA42-BCE8-D0BC9CFAC17D}" type="presParOf" srcId="{BC43DF85-FEFC-BC43-A2DB-EF45A666B65F}" destId="{8C157CB4-38EF-A74F-A3F4-185EAF3C35CC}" srcOrd="6" destOrd="0" presId="urn:microsoft.com/office/officeart/2005/8/layout/vList2"/>
    <dgm:cxn modelId="{DAA34FF6-383B-1248-9D55-C5FCEA878A7D}" type="presParOf" srcId="{BC43DF85-FEFC-BC43-A2DB-EF45A666B65F}" destId="{9C8907B4-D432-E442-BE46-14581A313618}" srcOrd="7" destOrd="0" presId="urn:microsoft.com/office/officeart/2005/8/layout/vList2"/>
    <dgm:cxn modelId="{E0097033-A786-E944-81A2-FBE5B67029C4}" type="presParOf" srcId="{BC43DF85-FEFC-BC43-A2DB-EF45A666B65F}" destId="{0769B7D9-B01B-9649-8EED-6CD2D5CF96CB}" srcOrd="8" destOrd="0" presId="urn:microsoft.com/office/officeart/2005/8/layout/vList2"/>
    <dgm:cxn modelId="{F04BE1A2-E869-A148-9F16-1EE05464C04C}" type="presParOf" srcId="{BC43DF85-FEFC-BC43-A2DB-EF45A666B65F}" destId="{A7F8CA5D-567F-F544-A395-3336476B15C8}" srcOrd="9" destOrd="0" presId="urn:microsoft.com/office/officeart/2005/8/layout/vList2"/>
    <dgm:cxn modelId="{AA138AE6-3EF2-4547-A445-40F9B9F8B41D}" type="presParOf" srcId="{BC43DF85-FEFC-BC43-A2DB-EF45A666B65F}" destId="{9D9CB475-D078-7545-AD6F-F45AA78266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FE107-1E92-4DDF-AC87-5E4417728B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9BD6BE7-E7FA-4402-B437-2FF767730798}">
      <dgm:prSet/>
      <dgm:spPr/>
      <dgm:t>
        <a:bodyPr/>
        <a:lstStyle/>
        <a:p>
          <a:pPr>
            <a:defRPr cap="all"/>
          </a:pPr>
          <a:r>
            <a:rPr lang="en-US" dirty="0"/>
            <a:t>Data imported with pandas</a:t>
          </a:r>
        </a:p>
        <a:p>
          <a:pPr>
            <a:defRPr cap="all"/>
          </a:pPr>
          <a:r>
            <a:rPr lang="en-US" dirty="0"/>
            <a:t>Transformed with sci-kit learn</a:t>
          </a:r>
        </a:p>
        <a:p>
          <a:pPr>
            <a:defRPr cap="all"/>
          </a:pPr>
          <a:r>
            <a:rPr lang="en-US" dirty="0"/>
            <a:t>Split data into test/training sets</a:t>
          </a:r>
        </a:p>
      </dgm:t>
    </dgm:pt>
    <dgm:pt modelId="{3DE45AEE-8C67-4089-86DD-DDC37E8D1ED8}" type="parTrans" cxnId="{A608CA88-7C98-4465-8596-D6EFE7391FB5}">
      <dgm:prSet/>
      <dgm:spPr/>
      <dgm:t>
        <a:bodyPr/>
        <a:lstStyle/>
        <a:p>
          <a:endParaRPr lang="en-US"/>
        </a:p>
      </dgm:t>
    </dgm:pt>
    <dgm:pt modelId="{F94C8EEF-0273-4B43-9A38-F32DEA743CBB}" type="sibTrans" cxnId="{A608CA88-7C98-4465-8596-D6EFE7391FB5}">
      <dgm:prSet/>
      <dgm:spPr/>
      <dgm:t>
        <a:bodyPr/>
        <a:lstStyle/>
        <a:p>
          <a:endParaRPr lang="en-US"/>
        </a:p>
      </dgm:t>
    </dgm:pt>
    <dgm:pt modelId="{3AFD4F07-1D43-4E9B-B74D-F4FB9D05349E}">
      <dgm:prSet/>
      <dgm:spPr/>
      <dgm:t>
        <a:bodyPr/>
        <a:lstStyle/>
        <a:p>
          <a:pPr>
            <a:defRPr cap="all"/>
          </a:pPr>
          <a:r>
            <a:rPr lang="en-US" dirty="0"/>
            <a:t>Machine Learning models  parameters were optimized with grid-cv search</a:t>
          </a:r>
        </a:p>
        <a:p>
          <a:pPr>
            <a:defRPr cap="all"/>
          </a:pPr>
          <a:r>
            <a:rPr lang="en-US" dirty="0"/>
            <a:t>Models investigated: </a:t>
          </a:r>
        </a:p>
        <a:p>
          <a:pPr>
            <a:defRPr cap="all"/>
          </a:pPr>
          <a:r>
            <a:rPr lang="en-US" dirty="0"/>
            <a:t>Decision tree, </a:t>
          </a:r>
          <a:r>
            <a:rPr lang="en-US" dirty="0" err="1"/>
            <a:t>knn</a:t>
          </a:r>
          <a:r>
            <a:rPr lang="en-US" dirty="0"/>
            <a:t>, SVM, log regression</a:t>
          </a:r>
        </a:p>
      </dgm:t>
    </dgm:pt>
    <dgm:pt modelId="{27038328-07B5-4AC5-8438-86E098840482}" type="parTrans" cxnId="{C3466540-7F12-49DC-B3D6-E9DD0A936F51}">
      <dgm:prSet/>
      <dgm:spPr/>
      <dgm:t>
        <a:bodyPr/>
        <a:lstStyle/>
        <a:p>
          <a:endParaRPr lang="en-US"/>
        </a:p>
      </dgm:t>
    </dgm:pt>
    <dgm:pt modelId="{3515B163-B65C-4C8B-8057-03D5BC9B43F3}" type="sibTrans" cxnId="{C3466540-7F12-49DC-B3D6-E9DD0A936F51}">
      <dgm:prSet/>
      <dgm:spPr/>
      <dgm:t>
        <a:bodyPr/>
        <a:lstStyle/>
        <a:p>
          <a:endParaRPr lang="en-US"/>
        </a:p>
      </dgm:t>
    </dgm:pt>
    <dgm:pt modelId="{8B43B588-F27F-49F7-B51B-A395C6287179}">
      <dgm:prSet/>
      <dgm:spPr/>
      <dgm:t>
        <a:bodyPr/>
        <a:lstStyle/>
        <a:p>
          <a:pPr>
            <a:defRPr cap="all"/>
          </a:pPr>
          <a:r>
            <a:rPr lang="en-US" dirty="0"/>
            <a:t>Accuracy on test sets were calculated and confusion matrices were produced</a:t>
          </a:r>
        </a:p>
      </dgm:t>
    </dgm:pt>
    <dgm:pt modelId="{8CEBFBCF-5DFF-4D1A-ABA6-3C7355F8E4A6}" type="parTrans" cxnId="{EC389AE9-67CF-4704-AA8C-A2113A0A6753}">
      <dgm:prSet/>
      <dgm:spPr/>
      <dgm:t>
        <a:bodyPr/>
        <a:lstStyle/>
        <a:p>
          <a:endParaRPr lang="en-US"/>
        </a:p>
      </dgm:t>
    </dgm:pt>
    <dgm:pt modelId="{6B5FE375-B7DB-47F5-8C5C-24B69871ABD7}" type="sibTrans" cxnId="{EC389AE9-67CF-4704-AA8C-A2113A0A6753}">
      <dgm:prSet/>
      <dgm:spPr/>
      <dgm:t>
        <a:bodyPr/>
        <a:lstStyle/>
        <a:p>
          <a:endParaRPr lang="en-US"/>
        </a:p>
      </dgm:t>
    </dgm:pt>
    <dgm:pt modelId="{221770ED-8A32-4385-B1FA-E2E2DECC9AB3}" type="pres">
      <dgm:prSet presAssocID="{B95FE107-1E92-4DDF-AC87-5E4417728BA9}" presName="root" presStyleCnt="0">
        <dgm:presLayoutVars>
          <dgm:dir/>
          <dgm:resizeHandles val="exact"/>
        </dgm:presLayoutVars>
      </dgm:prSet>
      <dgm:spPr/>
    </dgm:pt>
    <dgm:pt modelId="{47FCE5E6-8BDD-441B-BC8E-2702D1BF9A8B}" type="pres">
      <dgm:prSet presAssocID="{B9BD6BE7-E7FA-4402-B437-2FF767730798}" presName="compNode" presStyleCnt="0"/>
      <dgm:spPr/>
    </dgm:pt>
    <dgm:pt modelId="{5B115822-CE71-481A-99F8-FEE6AE1C2F4B}" type="pres">
      <dgm:prSet presAssocID="{B9BD6BE7-E7FA-4402-B437-2FF767730798}" presName="iconBgRect" presStyleLbl="bgShp" presStyleIdx="0" presStyleCnt="3"/>
      <dgm:spPr/>
    </dgm:pt>
    <dgm:pt modelId="{4E0EAA09-D22D-4405-8E99-405690FCCB4E}" type="pres">
      <dgm:prSet presAssocID="{B9BD6BE7-E7FA-4402-B437-2FF7677307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EC1AEF1-B3E3-4135-ADDB-AD5A15EDAD7B}" type="pres">
      <dgm:prSet presAssocID="{B9BD6BE7-E7FA-4402-B437-2FF767730798}" presName="spaceRect" presStyleCnt="0"/>
      <dgm:spPr/>
    </dgm:pt>
    <dgm:pt modelId="{B74AAA53-1C55-47FC-898D-7ED965BDFBB4}" type="pres">
      <dgm:prSet presAssocID="{B9BD6BE7-E7FA-4402-B437-2FF767730798}" presName="textRect" presStyleLbl="revTx" presStyleIdx="0" presStyleCnt="3">
        <dgm:presLayoutVars>
          <dgm:chMax val="1"/>
          <dgm:chPref val="1"/>
        </dgm:presLayoutVars>
      </dgm:prSet>
      <dgm:spPr/>
    </dgm:pt>
    <dgm:pt modelId="{F3AFE110-7C77-4274-B1EE-99DB149C1A1F}" type="pres">
      <dgm:prSet presAssocID="{F94C8EEF-0273-4B43-9A38-F32DEA743CBB}" presName="sibTrans" presStyleCnt="0"/>
      <dgm:spPr/>
    </dgm:pt>
    <dgm:pt modelId="{532F6F7D-6C3C-4998-BD93-C8842CBC2801}" type="pres">
      <dgm:prSet presAssocID="{3AFD4F07-1D43-4E9B-B74D-F4FB9D05349E}" presName="compNode" presStyleCnt="0"/>
      <dgm:spPr/>
    </dgm:pt>
    <dgm:pt modelId="{8FADF5FA-5EF1-451B-90ED-9E5EE8DC2326}" type="pres">
      <dgm:prSet presAssocID="{3AFD4F07-1D43-4E9B-B74D-F4FB9D05349E}" presName="iconBgRect" presStyleLbl="bgShp" presStyleIdx="1" presStyleCnt="3"/>
      <dgm:spPr/>
    </dgm:pt>
    <dgm:pt modelId="{14A0CA69-F4FC-4AFA-B904-D893B7132E57}" type="pres">
      <dgm:prSet presAssocID="{3AFD4F07-1D43-4E9B-B74D-F4FB9D0534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E096E4-42CB-43BB-A784-C818BE78A543}" type="pres">
      <dgm:prSet presAssocID="{3AFD4F07-1D43-4E9B-B74D-F4FB9D05349E}" presName="spaceRect" presStyleCnt="0"/>
      <dgm:spPr/>
    </dgm:pt>
    <dgm:pt modelId="{ECFA019E-8741-4D58-899E-713F3A25C9DA}" type="pres">
      <dgm:prSet presAssocID="{3AFD4F07-1D43-4E9B-B74D-F4FB9D05349E}" presName="textRect" presStyleLbl="revTx" presStyleIdx="1" presStyleCnt="3">
        <dgm:presLayoutVars>
          <dgm:chMax val="1"/>
          <dgm:chPref val="1"/>
        </dgm:presLayoutVars>
      </dgm:prSet>
      <dgm:spPr/>
    </dgm:pt>
    <dgm:pt modelId="{61C4B4E5-494C-4D1C-932D-83FE0518DFB8}" type="pres">
      <dgm:prSet presAssocID="{3515B163-B65C-4C8B-8057-03D5BC9B43F3}" presName="sibTrans" presStyleCnt="0"/>
      <dgm:spPr/>
    </dgm:pt>
    <dgm:pt modelId="{7EF8E199-A3FB-4C03-B32D-BD525445C06E}" type="pres">
      <dgm:prSet presAssocID="{8B43B588-F27F-49F7-B51B-A395C6287179}" presName="compNode" presStyleCnt="0"/>
      <dgm:spPr/>
    </dgm:pt>
    <dgm:pt modelId="{A3BA99C0-1FEF-49E2-A632-3F925406DCBB}" type="pres">
      <dgm:prSet presAssocID="{8B43B588-F27F-49F7-B51B-A395C6287179}" presName="iconBgRect" presStyleLbl="bgShp" presStyleIdx="2" presStyleCnt="3"/>
      <dgm:spPr/>
    </dgm:pt>
    <dgm:pt modelId="{29F74233-8544-4D03-BC8C-019620878C03}" type="pres">
      <dgm:prSet presAssocID="{8B43B588-F27F-49F7-B51B-A395C62871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C3B1522-17E7-42D1-AF2A-1505F619B4E1}" type="pres">
      <dgm:prSet presAssocID="{8B43B588-F27F-49F7-B51B-A395C6287179}" presName="spaceRect" presStyleCnt="0"/>
      <dgm:spPr/>
    </dgm:pt>
    <dgm:pt modelId="{6A0A2A00-5A54-422A-8F9A-1677AE70054E}" type="pres">
      <dgm:prSet presAssocID="{8B43B588-F27F-49F7-B51B-A395C62871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466540-7F12-49DC-B3D6-E9DD0A936F51}" srcId="{B95FE107-1E92-4DDF-AC87-5E4417728BA9}" destId="{3AFD4F07-1D43-4E9B-B74D-F4FB9D05349E}" srcOrd="1" destOrd="0" parTransId="{27038328-07B5-4AC5-8438-86E098840482}" sibTransId="{3515B163-B65C-4C8B-8057-03D5BC9B43F3}"/>
    <dgm:cxn modelId="{8805025C-4AC1-4F1C-ABB3-80B61997CAE5}" type="presOf" srcId="{8B43B588-F27F-49F7-B51B-A395C6287179}" destId="{6A0A2A00-5A54-422A-8F9A-1677AE70054E}" srcOrd="0" destOrd="0" presId="urn:microsoft.com/office/officeart/2018/5/layout/IconCircleLabelList"/>
    <dgm:cxn modelId="{AE6D0672-B0F2-4A76-9ADE-E16241871018}" type="presOf" srcId="{3AFD4F07-1D43-4E9B-B74D-F4FB9D05349E}" destId="{ECFA019E-8741-4D58-899E-713F3A25C9DA}" srcOrd="0" destOrd="0" presId="urn:microsoft.com/office/officeart/2018/5/layout/IconCircleLabelList"/>
    <dgm:cxn modelId="{2DBEB677-58C6-49A5-9084-A6F555CC871F}" type="presOf" srcId="{B95FE107-1E92-4DDF-AC87-5E4417728BA9}" destId="{221770ED-8A32-4385-B1FA-E2E2DECC9AB3}" srcOrd="0" destOrd="0" presId="urn:microsoft.com/office/officeart/2018/5/layout/IconCircleLabelList"/>
    <dgm:cxn modelId="{A608CA88-7C98-4465-8596-D6EFE7391FB5}" srcId="{B95FE107-1E92-4DDF-AC87-5E4417728BA9}" destId="{B9BD6BE7-E7FA-4402-B437-2FF767730798}" srcOrd="0" destOrd="0" parTransId="{3DE45AEE-8C67-4089-86DD-DDC37E8D1ED8}" sibTransId="{F94C8EEF-0273-4B43-9A38-F32DEA743CBB}"/>
    <dgm:cxn modelId="{EC389AE9-67CF-4704-AA8C-A2113A0A6753}" srcId="{B95FE107-1E92-4DDF-AC87-5E4417728BA9}" destId="{8B43B588-F27F-49F7-B51B-A395C6287179}" srcOrd="2" destOrd="0" parTransId="{8CEBFBCF-5DFF-4D1A-ABA6-3C7355F8E4A6}" sibTransId="{6B5FE375-B7DB-47F5-8C5C-24B69871ABD7}"/>
    <dgm:cxn modelId="{F4761EFD-391F-47A2-95DE-674EDAFA47EF}" type="presOf" srcId="{B9BD6BE7-E7FA-4402-B437-2FF767730798}" destId="{B74AAA53-1C55-47FC-898D-7ED965BDFBB4}" srcOrd="0" destOrd="0" presId="urn:microsoft.com/office/officeart/2018/5/layout/IconCircleLabelList"/>
    <dgm:cxn modelId="{BDCF922F-AB47-4074-BB47-E6829DA71575}" type="presParOf" srcId="{221770ED-8A32-4385-B1FA-E2E2DECC9AB3}" destId="{47FCE5E6-8BDD-441B-BC8E-2702D1BF9A8B}" srcOrd="0" destOrd="0" presId="urn:microsoft.com/office/officeart/2018/5/layout/IconCircleLabelList"/>
    <dgm:cxn modelId="{E063C6E6-E81F-4BBC-9C66-6BF3FDA441D9}" type="presParOf" srcId="{47FCE5E6-8BDD-441B-BC8E-2702D1BF9A8B}" destId="{5B115822-CE71-481A-99F8-FEE6AE1C2F4B}" srcOrd="0" destOrd="0" presId="urn:microsoft.com/office/officeart/2018/5/layout/IconCircleLabelList"/>
    <dgm:cxn modelId="{9FE225CE-1763-4B28-B157-ADEC726902BE}" type="presParOf" srcId="{47FCE5E6-8BDD-441B-BC8E-2702D1BF9A8B}" destId="{4E0EAA09-D22D-4405-8E99-405690FCCB4E}" srcOrd="1" destOrd="0" presId="urn:microsoft.com/office/officeart/2018/5/layout/IconCircleLabelList"/>
    <dgm:cxn modelId="{394E7E71-617C-4491-BDCF-640D42ABE81F}" type="presParOf" srcId="{47FCE5E6-8BDD-441B-BC8E-2702D1BF9A8B}" destId="{6EC1AEF1-B3E3-4135-ADDB-AD5A15EDAD7B}" srcOrd="2" destOrd="0" presId="urn:microsoft.com/office/officeart/2018/5/layout/IconCircleLabelList"/>
    <dgm:cxn modelId="{6668A4E8-D131-4106-BF6A-B4637075EE6D}" type="presParOf" srcId="{47FCE5E6-8BDD-441B-BC8E-2702D1BF9A8B}" destId="{B74AAA53-1C55-47FC-898D-7ED965BDFBB4}" srcOrd="3" destOrd="0" presId="urn:microsoft.com/office/officeart/2018/5/layout/IconCircleLabelList"/>
    <dgm:cxn modelId="{475CE11F-311D-4C1F-84EB-5E99FFC06ECC}" type="presParOf" srcId="{221770ED-8A32-4385-B1FA-E2E2DECC9AB3}" destId="{F3AFE110-7C77-4274-B1EE-99DB149C1A1F}" srcOrd="1" destOrd="0" presId="urn:microsoft.com/office/officeart/2018/5/layout/IconCircleLabelList"/>
    <dgm:cxn modelId="{4DD81D81-650F-4995-ACC1-C66BD4D63637}" type="presParOf" srcId="{221770ED-8A32-4385-B1FA-E2E2DECC9AB3}" destId="{532F6F7D-6C3C-4998-BD93-C8842CBC2801}" srcOrd="2" destOrd="0" presId="urn:microsoft.com/office/officeart/2018/5/layout/IconCircleLabelList"/>
    <dgm:cxn modelId="{43AFEE96-B5E4-4D76-8828-F11C2A5918B8}" type="presParOf" srcId="{532F6F7D-6C3C-4998-BD93-C8842CBC2801}" destId="{8FADF5FA-5EF1-451B-90ED-9E5EE8DC2326}" srcOrd="0" destOrd="0" presId="urn:microsoft.com/office/officeart/2018/5/layout/IconCircleLabelList"/>
    <dgm:cxn modelId="{2F9E5A07-1C3C-4CB9-835F-4104CA3657C3}" type="presParOf" srcId="{532F6F7D-6C3C-4998-BD93-C8842CBC2801}" destId="{14A0CA69-F4FC-4AFA-B904-D893B7132E57}" srcOrd="1" destOrd="0" presId="urn:microsoft.com/office/officeart/2018/5/layout/IconCircleLabelList"/>
    <dgm:cxn modelId="{F29A597D-F0E1-44DB-B699-F6E25704DD2B}" type="presParOf" srcId="{532F6F7D-6C3C-4998-BD93-C8842CBC2801}" destId="{C6E096E4-42CB-43BB-A784-C818BE78A543}" srcOrd="2" destOrd="0" presId="urn:microsoft.com/office/officeart/2018/5/layout/IconCircleLabelList"/>
    <dgm:cxn modelId="{D77BF0A1-982C-423E-B13C-4972C2BE7540}" type="presParOf" srcId="{532F6F7D-6C3C-4998-BD93-C8842CBC2801}" destId="{ECFA019E-8741-4D58-899E-713F3A25C9DA}" srcOrd="3" destOrd="0" presId="urn:microsoft.com/office/officeart/2018/5/layout/IconCircleLabelList"/>
    <dgm:cxn modelId="{233B70A4-20FE-466D-AFFC-F982E4B3A15B}" type="presParOf" srcId="{221770ED-8A32-4385-B1FA-E2E2DECC9AB3}" destId="{61C4B4E5-494C-4D1C-932D-83FE0518DFB8}" srcOrd="3" destOrd="0" presId="urn:microsoft.com/office/officeart/2018/5/layout/IconCircleLabelList"/>
    <dgm:cxn modelId="{CB698A66-D1BA-4D23-B802-D63737E92031}" type="presParOf" srcId="{221770ED-8A32-4385-B1FA-E2E2DECC9AB3}" destId="{7EF8E199-A3FB-4C03-B32D-BD525445C06E}" srcOrd="4" destOrd="0" presId="urn:microsoft.com/office/officeart/2018/5/layout/IconCircleLabelList"/>
    <dgm:cxn modelId="{77C6EC31-0B19-4BAF-A938-403F335E1C3C}" type="presParOf" srcId="{7EF8E199-A3FB-4C03-B32D-BD525445C06E}" destId="{A3BA99C0-1FEF-49E2-A632-3F925406DCBB}" srcOrd="0" destOrd="0" presId="urn:microsoft.com/office/officeart/2018/5/layout/IconCircleLabelList"/>
    <dgm:cxn modelId="{AF51EDFD-794E-4272-9310-FEEA78C8C7A5}" type="presParOf" srcId="{7EF8E199-A3FB-4C03-B32D-BD525445C06E}" destId="{29F74233-8544-4D03-BC8C-019620878C03}" srcOrd="1" destOrd="0" presId="urn:microsoft.com/office/officeart/2018/5/layout/IconCircleLabelList"/>
    <dgm:cxn modelId="{B0744771-D59D-4DFC-B6B0-E772922E792E}" type="presParOf" srcId="{7EF8E199-A3FB-4C03-B32D-BD525445C06E}" destId="{4C3B1522-17E7-42D1-AF2A-1505F619B4E1}" srcOrd="2" destOrd="0" presId="urn:microsoft.com/office/officeart/2018/5/layout/IconCircleLabelList"/>
    <dgm:cxn modelId="{1BA3D16E-D7BC-45AA-83C7-92317D03595E}" type="presParOf" srcId="{7EF8E199-A3FB-4C03-B32D-BD525445C06E}" destId="{6A0A2A00-5A54-422A-8F9A-1677AE7005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756A63-368D-4A1F-B2DC-0BEC44C3D74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E80BFF-C6B8-4FF6-9533-645BB1367DA6}">
      <dgm:prSet/>
      <dgm:spPr/>
      <dgm:t>
        <a:bodyPr/>
        <a:lstStyle/>
        <a:p>
          <a:r>
            <a:rPr lang="en-US"/>
            <a:t>Exploratory data analysis results</a:t>
          </a:r>
        </a:p>
      </dgm:t>
    </dgm:pt>
    <dgm:pt modelId="{3F365319-7369-4094-BFBC-666DA18DCC22}" type="parTrans" cxnId="{9DC942FB-0EDF-49EA-9FD2-229355639B6C}">
      <dgm:prSet/>
      <dgm:spPr/>
      <dgm:t>
        <a:bodyPr/>
        <a:lstStyle/>
        <a:p>
          <a:endParaRPr lang="en-US"/>
        </a:p>
      </dgm:t>
    </dgm:pt>
    <dgm:pt modelId="{D32A38D3-A25E-4098-9B15-3249F2FEEC15}" type="sibTrans" cxnId="{9DC942FB-0EDF-49EA-9FD2-229355639B6C}">
      <dgm:prSet/>
      <dgm:spPr/>
      <dgm:t>
        <a:bodyPr/>
        <a:lstStyle/>
        <a:p>
          <a:endParaRPr lang="en-US"/>
        </a:p>
      </dgm:t>
    </dgm:pt>
    <dgm:pt modelId="{7D42D3F4-D943-48B1-89D4-99769C6D0950}">
      <dgm:prSet/>
      <dgm:spPr/>
      <dgm:t>
        <a:bodyPr/>
        <a:lstStyle/>
        <a:p>
          <a:r>
            <a:rPr lang="en-US"/>
            <a:t>Interactive analytics demo in screenshots</a:t>
          </a:r>
        </a:p>
      </dgm:t>
    </dgm:pt>
    <dgm:pt modelId="{797644C6-51CF-4335-AF3A-CA0174FA8746}" type="parTrans" cxnId="{78AD8643-6B02-40EB-ADF7-FB936B7C172F}">
      <dgm:prSet/>
      <dgm:spPr/>
      <dgm:t>
        <a:bodyPr/>
        <a:lstStyle/>
        <a:p>
          <a:endParaRPr lang="en-US"/>
        </a:p>
      </dgm:t>
    </dgm:pt>
    <dgm:pt modelId="{779D4837-ED58-4DF0-8A86-CBFA62A87378}" type="sibTrans" cxnId="{78AD8643-6B02-40EB-ADF7-FB936B7C172F}">
      <dgm:prSet/>
      <dgm:spPr/>
      <dgm:t>
        <a:bodyPr/>
        <a:lstStyle/>
        <a:p>
          <a:endParaRPr lang="en-US"/>
        </a:p>
      </dgm:t>
    </dgm:pt>
    <dgm:pt modelId="{0BC9D675-25F3-45EE-9551-51D74AB6AD06}">
      <dgm:prSet/>
      <dgm:spPr/>
      <dgm:t>
        <a:bodyPr/>
        <a:lstStyle/>
        <a:p>
          <a:r>
            <a:rPr lang="en-US"/>
            <a:t>Predictive analysis results</a:t>
          </a:r>
        </a:p>
      </dgm:t>
    </dgm:pt>
    <dgm:pt modelId="{6C16AE63-1987-4C1E-AB9A-3CF129DAED2E}" type="parTrans" cxnId="{1AEF4E5E-E31F-4AE8-AAE2-6F8247679EFB}">
      <dgm:prSet/>
      <dgm:spPr/>
      <dgm:t>
        <a:bodyPr/>
        <a:lstStyle/>
        <a:p>
          <a:endParaRPr lang="en-US"/>
        </a:p>
      </dgm:t>
    </dgm:pt>
    <dgm:pt modelId="{7B7F608E-5C0C-4BAF-B504-181332F69459}" type="sibTrans" cxnId="{1AEF4E5E-E31F-4AE8-AAE2-6F8247679EFB}">
      <dgm:prSet/>
      <dgm:spPr/>
      <dgm:t>
        <a:bodyPr/>
        <a:lstStyle/>
        <a:p>
          <a:endParaRPr lang="en-US"/>
        </a:p>
      </dgm:t>
    </dgm:pt>
    <dgm:pt modelId="{347B013C-0BE0-3343-B980-B1351A4F6200}" type="pres">
      <dgm:prSet presAssocID="{3C756A63-368D-4A1F-B2DC-0BEC44C3D74A}" presName="outerComposite" presStyleCnt="0">
        <dgm:presLayoutVars>
          <dgm:chMax val="5"/>
          <dgm:dir/>
          <dgm:resizeHandles val="exact"/>
        </dgm:presLayoutVars>
      </dgm:prSet>
      <dgm:spPr/>
    </dgm:pt>
    <dgm:pt modelId="{62234809-25D0-7B4B-8901-A828D75619CE}" type="pres">
      <dgm:prSet presAssocID="{3C756A63-368D-4A1F-B2DC-0BEC44C3D74A}" presName="dummyMaxCanvas" presStyleCnt="0">
        <dgm:presLayoutVars/>
      </dgm:prSet>
      <dgm:spPr/>
    </dgm:pt>
    <dgm:pt modelId="{1F8993D6-B273-4A49-BEF1-4E7C1A699331}" type="pres">
      <dgm:prSet presAssocID="{3C756A63-368D-4A1F-B2DC-0BEC44C3D74A}" presName="ThreeNodes_1" presStyleLbl="node1" presStyleIdx="0" presStyleCnt="3">
        <dgm:presLayoutVars>
          <dgm:bulletEnabled val="1"/>
        </dgm:presLayoutVars>
      </dgm:prSet>
      <dgm:spPr/>
    </dgm:pt>
    <dgm:pt modelId="{84D771FF-433C-C348-BCF2-F0219BC94AEB}" type="pres">
      <dgm:prSet presAssocID="{3C756A63-368D-4A1F-B2DC-0BEC44C3D74A}" presName="ThreeNodes_2" presStyleLbl="node1" presStyleIdx="1" presStyleCnt="3">
        <dgm:presLayoutVars>
          <dgm:bulletEnabled val="1"/>
        </dgm:presLayoutVars>
      </dgm:prSet>
      <dgm:spPr/>
    </dgm:pt>
    <dgm:pt modelId="{4688B612-EEDB-A94C-9B5E-FDA764CC3E27}" type="pres">
      <dgm:prSet presAssocID="{3C756A63-368D-4A1F-B2DC-0BEC44C3D74A}" presName="ThreeNodes_3" presStyleLbl="node1" presStyleIdx="2" presStyleCnt="3">
        <dgm:presLayoutVars>
          <dgm:bulletEnabled val="1"/>
        </dgm:presLayoutVars>
      </dgm:prSet>
      <dgm:spPr/>
    </dgm:pt>
    <dgm:pt modelId="{2BFA23D5-2D71-CD47-9487-8858D646982E}" type="pres">
      <dgm:prSet presAssocID="{3C756A63-368D-4A1F-B2DC-0BEC44C3D74A}" presName="ThreeConn_1-2" presStyleLbl="fgAccFollowNode1" presStyleIdx="0" presStyleCnt="2">
        <dgm:presLayoutVars>
          <dgm:bulletEnabled val="1"/>
        </dgm:presLayoutVars>
      </dgm:prSet>
      <dgm:spPr/>
    </dgm:pt>
    <dgm:pt modelId="{8547ABC2-D520-6642-BE7F-9979F89309A4}" type="pres">
      <dgm:prSet presAssocID="{3C756A63-368D-4A1F-B2DC-0BEC44C3D74A}" presName="ThreeConn_2-3" presStyleLbl="fgAccFollowNode1" presStyleIdx="1" presStyleCnt="2">
        <dgm:presLayoutVars>
          <dgm:bulletEnabled val="1"/>
        </dgm:presLayoutVars>
      </dgm:prSet>
      <dgm:spPr/>
    </dgm:pt>
    <dgm:pt modelId="{8122E9A0-A812-6444-8EB5-1ABC29E8441D}" type="pres">
      <dgm:prSet presAssocID="{3C756A63-368D-4A1F-B2DC-0BEC44C3D74A}" presName="ThreeNodes_1_text" presStyleLbl="node1" presStyleIdx="2" presStyleCnt="3">
        <dgm:presLayoutVars>
          <dgm:bulletEnabled val="1"/>
        </dgm:presLayoutVars>
      </dgm:prSet>
      <dgm:spPr/>
    </dgm:pt>
    <dgm:pt modelId="{61A1064A-C0C7-D049-AA42-C20F7D7418AF}" type="pres">
      <dgm:prSet presAssocID="{3C756A63-368D-4A1F-B2DC-0BEC44C3D74A}" presName="ThreeNodes_2_text" presStyleLbl="node1" presStyleIdx="2" presStyleCnt="3">
        <dgm:presLayoutVars>
          <dgm:bulletEnabled val="1"/>
        </dgm:presLayoutVars>
      </dgm:prSet>
      <dgm:spPr/>
    </dgm:pt>
    <dgm:pt modelId="{696555F7-8014-0648-97E5-87DCAAAAB2CF}" type="pres">
      <dgm:prSet presAssocID="{3C756A63-368D-4A1F-B2DC-0BEC44C3D74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6BD5525-1811-A54B-A72E-BE50B4F62EC0}" type="presOf" srcId="{54E80BFF-C6B8-4FF6-9533-645BB1367DA6}" destId="{8122E9A0-A812-6444-8EB5-1ABC29E8441D}" srcOrd="1" destOrd="0" presId="urn:microsoft.com/office/officeart/2005/8/layout/vProcess5"/>
    <dgm:cxn modelId="{15702D2D-A32F-704D-8421-20DBE2D69412}" type="presOf" srcId="{0BC9D675-25F3-45EE-9551-51D74AB6AD06}" destId="{696555F7-8014-0648-97E5-87DCAAAAB2CF}" srcOrd="1" destOrd="0" presId="urn:microsoft.com/office/officeart/2005/8/layout/vProcess5"/>
    <dgm:cxn modelId="{3375692F-BAAD-5341-827A-F64EBDDD24F9}" type="presOf" srcId="{7D42D3F4-D943-48B1-89D4-99769C6D0950}" destId="{61A1064A-C0C7-D049-AA42-C20F7D7418AF}" srcOrd="1" destOrd="0" presId="urn:microsoft.com/office/officeart/2005/8/layout/vProcess5"/>
    <dgm:cxn modelId="{2CD69D3A-76CB-9A4A-8E87-A3F86CEF8083}" type="presOf" srcId="{0BC9D675-25F3-45EE-9551-51D74AB6AD06}" destId="{4688B612-EEDB-A94C-9B5E-FDA764CC3E27}" srcOrd="0" destOrd="0" presId="urn:microsoft.com/office/officeart/2005/8/layout/vProcess5"/>
    <dgm:cxn modelId="{9747523B-B44D-EE4D-9CA3-E867F09365D9}" type="presOf" srcId="{7D42D3F4-D943-48B1-89D4-99769C6D0950}" destId="{84D771FF-433C-C348-BCF2-F0219BC94AEB}" srcOrd="0" destOrd="0" presId="urn:microsoft.com/office/officeart/2005/8/layout/vProcess5"/>
    <dgm:cxn modelId="{78AD8643-6B02-40EB-ADF7-FB936B7C172F}" srcId="{3C756A63-368D-4A1F-B2DC-0BEC44C3D74A}" destId="{7D42D3F4-D943-48B1-89D4-99769C6D0950}" srcOrd="1" destOrd="0" parTransId="{797644C6-51CF-4335-AF3A-CA0174FA8746}" sibTransId="{779D4837-ED58-4DF0-8A86-CBFA62A87378}"/>
    <dgm:cxn modelId="{8B56D547-206B-B24D-918C-543D9CDD092C}" type="presOf" srcId="{779D4837-ED58-4DF0-8A86-CBFA62A87378}" destId="{8547ABC2-D520-6642-BE7F-9979F89309A4}" srcOrd="0" destOrd="0" presId="urn:microsoft.com/office/officeart/2005/8/layout/vProcess5"/>
    <dgm:cxn modelId="{CBA48F59-38B5-A04B-A2FE-2D398AFFEA5E}" type="presOf" srcId="{D32A38D3-A25E-4098-9B15-3249F2FEEC15}" destId="{2BFA23D5-2D71-CD47-9487-8858D646982E}" srcOrd="0" destOrd="0" presId="urn:microsoft.com/office/officeart/2005/8/layout/vProcess5"/>
    <dgm:cxn modelId="{1AEF4E5E-E31F-4AE8-AAE2-6F8247679EFB}" srcId="{3C756A63-368D-4A1F-B2DC-0BEC44C3D74A}" destId="{0BC9D675-25F3-45EE-9551-51D74AB6AD06}" srcOrd="2" destOrd="0" parTransId="{6C16AE63-1987-4C1E-AB9A-3CF129DAED2E}" sibTransId="{7B7F608E-5C0C-4BAF-B504-181332F69459}"/>
    <dgm:cxn modelId="{CB759477-9C22-2B45-9ABE-AB1A999DCA28}" type="presOf" srcId="{54E80BFF-C6B8-4FF6-9533-645BB1367DA6}" destId="{1F8993D6-B273-4A49-BEF1-4E7C1A699331}" srcOrd="0" destOrd="0" presId="urn:microsoft.com/office/officeart/2005/8/layout/vProcess5"/>
    <dgm:cxn modelId="{4FE06FBB-E063-094F-B126-1B5A9FCB52A4}" type="presOf" srcId="{3C756A63-368D-4A1F-B2DC-0BEC44C3D74A}" destId="{347B013C-0BE0-3343-B980-B1351A4F6200}" srcOrd="0" destOrd="0" presId="urn:microsoft.com/office/officeart/2005/8/layout/vProcess5"/>
    <dgm:cxn modelId="{9DC942FB-0EDF-49EA-9FD2-229355639B6C}" srcId="{3C756A63-368D-4A1F-B2DC-0BEC44C3D74A}" destId="{54E80BFF-C6B8-4FF6-9533-645BB1367DA6}" srcOrd="0" destOrd="0" parTransId="{3F365319-7369-4094-BFBC-666DA18DCC22}" sibTransId="{D32A38D3-A25E-4098-9B15-3249F2FEEC15}"/>
    <dgm:cxn modelId="{C894EE82-0CDF-4645-A46D-F40767F50B5C}" type="presParOf" srcId="{347B013C-0BE0-3343-B980-B1351A4F6200}" destId="{62234809-25D0-7B4B-8901-A828D75619CE}" srcOrd="0" destOrd="0" presId="urn:microsoft.com/office/officeart/2005/8/layout/vProcess5"/>
    <dgm:cxn modelId="{52FE7CDA-E68E-5640-BBB1-5502E511B0A7}" type="presParOf" srcId="{347B013C-0BE0-3343-B980-B1351A4F6200}" destId="{1F8993D6-B273-4A49-BEF1-4E7C1A699331}" srcOrd="1" destOrd="0" presId="urn:microsoft.com/office/officeart/2005/8/layout/vProcess5"/>
    <dgm:cxn modelId="{C7AF6C23-B2B3-3E46-8020-D7F0291D679C}" type="presParOf" srcId="{347B013C-0BE0-3343-B980-B1351A4F6200}" destId="{84D771FF-433C-C348-BCF2-F0219BC94AEB}" srcOrd="2" destOrd="0" presId="urn:microsoft.com/office/officeart/2005/8/layout/vProcess5"/>
    <dgm:cxn modelId="{A4DC6131-07B1-454C-85E7-AD1303803F76}" type="presParOf" srcId="{347B013C-0BE0-3343-B980-B1351A4F6200}" destId="{4688B612-EEDB-A94C-9B5E-FDA764CC3E27}" srcOrd="3" destOrd="0" presId="urn:microsoft.com/office/officeart/2005/8/layout/vProcess5"/>
    <dgm:cxn modelId="{F4638D09-BBC4-7046-ADFC-C5B473EE0B38}" type="presParOf" srcId="{347B013C-0BE0-3343-B980-B1351A4F6200}" destId="{2BFA23D5-2D71-CD47-9487-8858D646982E}" srcOrd="4" destOrd="0" presId="urn:microsoft.com/office/officeart/2005/8/layout/vProcess5"/>
    <dgm:cxn modelId="{8FA3F64F-30B1-0049-B6CA-F952DD1B437E}" type="presParOf" srcId="{347B013C-0BE0-3343-B980-B1351A4F6200}" destId="{8547ABC2-D520-6642-BE7F-9979F89309A4}" srcOrd="5" destOrd="0" presId="urn:microsoft.com/office/officeart/2005/8/layout/vProcess5"/>
    <dgm:cxn modelId="{C97ACDD5-84B1-544F-8DC5-E2DD0ACBE18F}" type="presParOf" srcId="{347B013C-0BE0-3343-B980-B1351A4F6200}" destId="{8122E9A0-A812-6444-8EB5-1ABC29E8441D}" srcOrd="6" destOrd="0" presId="urn:microsoft.com/office/officeart/2005/8/layout/vProcess5"/>
    <dgm:cxn modelId="{834AA3D9-57DD-F442-8283-E337D4AF1002}" type="presParOf" srcId="{347B013C-0BE0-3343-B980-B1351A4F6200}" destId="{61A1064A-C0C7-D049-AA42-C20F7D7418AF}" srcOrd="7" destOrd="0" presId="urn:microsoft.com/office/officeart/2005/8/layout/vProcess5"/>
    <dgm:cxn modelId="{946AD801-3A0B-9F4E-A19E-161C56521D8B}" type="presParOf" srcId="{347B013C-0BE0-3343-B980-B1351A4F6200}" destId="{696555F7-8014-0648-97E5-87DCAAAAB2C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6A147A-54A5-417E-9E88-883847711B0D}" type="doc">
      <dgm:prSet loTypeId="urn:microsoft.com/office/officeart/2008/layout/LinedList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6B0FC7-673F-4026-B8EF-5E70D88A005C}">
      <dgm:prSet/>
      <dgm:spPr/>
      <dgm:t>
        <a:bodyPr/>
        <a:lstStyle/>
        <a:p>
          <a:r>
            <a:rPr lang="en-US" dirty="0"/>
            <a:t>Higher Flight Numbers is Correlated with Success</a:t>
          </a:r>
        </a:p>
      </dgm:t>
    </dgm:pt>
    <dgm:pt modelId="{7A402379-AE28-437F-BA0B-D15AD24F66F5}" type="parTrans" cxnId="{0CD6263B-F097-4F76-9ABB-8070CA995EC6}">
      <dgm:prSet/>
      <dgm:spPr/>
      <dgm:t>
        <a:bodyPr/>
        <a:lstStyle/>
        <a:p>
          <a:endParaRPr lang="en-US"/>
        </a:p>
      </dgm:t>
    </dgm:pt>
    <dgm:pt modelId="{62BDE065-3FB1-4606-AC41-D9A33B13F625}" type="sibTrans" cxnId="{0CD6263B-F097-4F76-9ABB-8070CA995EC6}">
      <dgm:prSet/>
      <dgm:spPr/>
      <dgm:t>
        <a:bodyPr/>
        <a:lstStyle/>
        <a:p>
          <a:endParaRPr lang="en-US"/>
        </a:p>
      </dgm:t>
    </dgm:pt>
    <dgm:pt modelId="{1512C941-381C-47AC-ACF8-9458496E8EBE}">
      <dgm:prSet/>
      <dgm:spPr/>
      <dgm:t>
        <a:bodyPr/>
        <a:lstStyle/>
        <a:p>
          <a:r>
            <a:rPr lang="en-US" dirty="0"/>
            <a:t>Success Rates have an upward trend since 2013.</a:t>
          </a:r>
        </a:p>
      </dgm:t>
    </dgm:pt>
    <dgm:pt modelId="{0DF8CFBB-1999-44E9-BF34-B65DE2F60F7A}" type="parTrans" cxnId="{85161917-2F27-4C47-A294-B967B02B63BF}">
      <dgm:prSet/>
      <dgm:spPr/>
      <dgm:t>
        <a:bodyPr/>
        <a:lstStyle/>
        <a:p>
          <a:endParaRPr lang="en-US"/>
        </a:p>
      </dgm:t>
    </dgm:pt>
    <dgm:pt modelId="{9A3E157A-49F3-4E19-BCA3-C4143A918513}" type="sibTrans" cxnId="{85161917-2F27-4C47-A294-B967B02B63BF}">
      <dgm:prSet/>
      <dgm:spPr/>
      <dgm:t>
        <a:bodyPr/>
        <a:lstStyle/>
        <a:p>
          <a:endParaRPr lang="en-US"/>
        </a:p>
      </dgm:t>
    </dgm:pt>
    <dgm:pt modelId="{52BBC543-3894-402F-BD2D-87EAE3F9FD31}">
      <dgm:prSet/>
      <dgm:spPr/>
      <dgm:t>
        <a:bodyPr/>
        <a:lstStyle/>
        <a:p>
          <a:r>
            <a:rPr lang="en-US" dirty="0"/>
            <a:t>Certain orbit launch targets are highly successful:</a:t>
          </a:r>
        </a:p>
        <a:p>
          <a:r>
            <a:rPr lang="en-US" dirty="0"/>
            <a:t>	GEO, HEO, SSO, VLEO and ES-L1</a:t>
          </a:r>
        </a:p>
      </dgm:t>
    </dgm:pt>
    <dgm:pt modelId="{3D18453C-FA6B-49C7-BB42-071CC78607A9}" type="parTrans" cxnId="{71A2D915-E343-4DB0-8EDD-208A8B2848DF}">
      <dgm:prSet/>
      <dgm:spPr/>
      <dgm:t>
        <a:bodyPr/>
        <a:lstStyle/>
        <a:p>
          <a:endParaRPr lang="en-US"/>
        </a:p>
      </dgm:t>
    </dgm:pt>
    <dgm:pt modelId="{02188F39-F752-4C15-8427-294E9D9D812E}" type="sibTrans" cxnId="{71A2D915-E343-4DB0-8EDD-208A8B2848DF}">
      <dgm:prSet/>
      <dgm:spPr/>
      <dgm:t>
        <a:bodyPr/>
        <a:lstStyle/>
        <a:p>
          <a:endParaRPr lang="en-US"/>
        </a:p>
      </dgm:t>
    </dgm:pt>
    <dgm:pt modelId="{2F09863F-0D48-43F4-9335-978F9051449B}">
      <dgm:prSet/>
      <dgm:spPr/>
      <dgm:t>
        <a:bodyPr/>
        <a:lstStyle/>
        <a:p>
          <a:r>
            <a:rPr lang="en-US" dirty="0"/>
            <a:t>Optimal launch site for success is KSC LC-39A</a:t>
          </a:r>
        </a:p>
      </dgm:t>
    </dgm:pt>
    <dgm:pt modelId="{41526FEB-32B2-494F-B5B3-B67A5F3F070E}" type="parTrans" cxnId="{B9A024AC-EAB3-4CA9-BBA3-CD0D50C97F17}">
      <dgm:prSet/>
      <dgm:spPr/>
      <dgm:t>
        <a:bodyPr/>
        <a:lstStyle/>
        <a:p>
          <a:endParaRPr lang="en-US"/>
        </a:p>
      </dgm:t>
    </dgm:pt>
    <dgm:pt modelId="{A4512A2C-8753-4F7C-9FEF-C68DF2532289}" type="sibTrans" cxnId="{B9A024AC-EAB3-4CA9-BBA3-CD0D50C97F17}">
      <dgm:prSet/>
      <dgm:spPr/>
      <dgm:t>
        <a:bodyPr/>
        <a:lstStyle/>
        <a:p>
          <a:endParaRPr lang="en-US"/>
        </a:p>
      </dgm:t>
    </dgm:pt>
    <dgm:pt modelId="{B5B0D9F2-4134-4302-AFDD-5B2212B791FB}">
      <dgm:prSet/>
      <dgm:spPr/>
      <dgm:t>
        <a:bodyPr/>
        <a:lstStyle/>
        <a:p>
          <a:r>
            <a:rPr lang="en-US" dirty="0"/>
            <a:t>Decision Tree model was most accurate (marginally) but false negatives are an issue.</a:t>
          </a:r>
        </a:p>
      </dgm:t>
    </dgm:pt>
    <dgm:pt modelId="{37546D2F-65CF-4F86-8F30-D48655ABD91A}" type="parTrans" cxnId="{4137FD8F-BE82-49C6-943F-5B7DD6AC65A4}">
      <dgm:prSet/>
      <dgm:spPr/>
      <dgm:t>
        <a:bodyPr/>
        <a:lstStyle/>
        <a:p>
          <a:endParaRPr lang="en-US"/>
        </a:p>
      </dgm:t>
    </dgm:pt>
    <dgm:pt modelId="{593AA12C-5934-434C-8DE7-75BF914D5A60}" type="sibTrans" cxnId="{4137FD8F-BE82-49C6-943F-5B7DD6AC65A4}">
      <dgm:prSet/>
      <dgm:spPr/>
      <dgm:t>
        <a:bodyPr/>
        <a:lstStyle/>
        <a:p>
          <a:endParaRPr lang="en-US"/>
        </a:p>
      </dgm:t>
    </dgm:pt>
    <dgm:pt modelId="{333A90DF-BB12-6447-B366-D69E0BF18038}" type="pres">
      <dgm:prSet presAssocID="{126A147A-54A5-417E-9E88-883847711B0D}" presName="vert0" presStyleCnt="0">
        <dgm:presLayoutVars>
          <dgm:dir/>
          <dgm:animOne val="branch"/>
          <dgm:animLvl val="lvl"/>
        </dgm:presLayoutVars>
      </dgm:prSet>
      <dgm:spPr/>
    </dgm:pt>
    <dgm:pt modelId="{249A5D99-07D6-B344-AAC0-DAFA63D41335}" type="pres">
      <dgm:prSet presAssocID="{306B0FC7-673F-4026-B8EF-5E70D88A005C}" presName="thickLine" presStyleLbl="alignNode1" presStyleIdx="0" presStyleCnt="5"/>
      <dgm:spPr/>
    </dgm:pt>
    <dgm:pt modelId="{6A3A42A6-B8EE-E846-9945-A6702E28A46B}" type="pres">
      <dgm:prSet presAssocID="{306B0FC7-673F-4026-B8EF-5E70D88A005C}" presName="horz1" presStyleCnt="0"/>
      <dgm:spPr/>
    </dgm:pt>
    <dgm:pt modelId="{0B73DC25-17A4-C84F-8B0E-44D7EA5E875D}" type="pres">
      <dgm:prSet presAssocID="{306B0FC7-673F-4026-B8EF-5E70D88A005C}" presName="tx1" presStyleLbl="revTx" presStyleIdx="0" presStyleCnt="5"/>
      <dgm:spPr/>
    </dgm:pt>
    <dgm:pt modelId="{C5E0C9D8-C567-2A4C-91B5-ECF0F91C28AA}" type="pres">
      <dgm:prSet presAssocID="{306B0FC7-673F-4026-B8EF-5E70D88A005C}" presName="vert1" presStyleCnt="0"/>
      <dgm:spPr/>
    </dgm:pt>
    <dgm:pt modelId="{40A68C43-B7CC-FF4F-88E5-24C67633DB26}" type="pres">
      <dgm:prSet presAssocID="{1512C941-381C-47AC-ACF8-9458496E8EBE}" presName="thickLine" presStyleLbl="alignNode1" presStyleIdx="1" presStyleCnt="5"/>
      <dgm:spPr/>
    </dgm:pt>
    <dgm:pt modelId="{A1EEB6D1-BEAE-6544-984F-7306D140A44D}" type="pres">
      <dgm:prSet presAssocID="{1512C941-381C-47AC-ACF8-9458496E8EBE}" presName="horz1" presStyleCnt="0"/>
      <dgm:spPr/>
    </dgm:pt>
    <dgm:pt modelId="{7B18A8BC-F086-ED43-9011-D5271891DD51}" type="pres">
      <dgm:prSet presAssocID="{1512C941-381C-47AC-ACF8-9458496E8EBE}" presName="tx1" presStyleLbl="revTx" presStyleIdx="1" presStyleCnt="5"/>
      <dgm:spPr/>
    </dgm:pt>
    <dgm:pt modelId="{0CFC0ED5-132F-494E-8FD3-A94162978457}" type="pres">
      <dgm:prSet presAssocID="{1512C941-381C-47AC-ACF8-9458496E8EBE}" presName="vert1" presStyleCnt="0"/>
      <dgm:spPr/>
    </dgm:pt>
    <dgm:pt modelId="{B7843494-C9FA-AA4C-8DEB-60D8825D5995}" type="pres">
      <dgm:prSet presAssocID="{52BBC543-3894-402F-BD2D-87EAE3F9FD31}" presName="thickLine" presStyleLbl="alignNode1" presStyleIdx="2" presStyleCnt="5"/>
      <dgm:spPr/>
    </dgm:pt>
    <dgm:pt modelId="{9B256344-C1F6-3B42-BE7B-8755492262E7}" type="pres">
      <dgm:prSet presAssocID="{52BBC543-3894-402F-BD2D-87EAE3F9FD31}" presName="horz1" presStyleCnt="0"/>
      <dgm:spPr/>
    </dgm:pt>
    <dgm:pt modelId="{9C02F588-ACC0-5843-B045-ACA5903E7A36}" type="pres">
      <dgm:prSet presAssocID="{52BBC543-3894-402F-BD2D-87EAE3F9FD31}" presName="tx1" presStyleLbl="revTx" presStyleIdx="2" presStyleCnt="5"/>
      <dgm:spPr/>
    </dgm:pt>
    <dgm:pt modelId="{803C4DCE-12DE-904C-B342-76005F56E1ED}" type="pres">
      <dgm:prSet presAssocID="{52BBC543-3894-402F-BD2D-87EAE3F9FD31}" presName="vert1" presStyleCnt="0"/>
      <dgm:spPr/>
    </dgm:pt>
    <dgm:pt modelId="{2B74D071-7AED-5549-A41F-AEE6BC159F7A}" type="pres">
      <dgm:prSet presAssocID="{2F09863F-0D48-43F4-9335-978F9051449B}" presName="thickLine" presStyleLbl="alignNode1" presStyleIdx="3" presStyleCnt="5"/>
      <dgm:spPr/>
    </dgm:pt>
    <dgm:pt modelId="{6BB6E434-68CA-3A4D-B116-0B664953003A}" type="pres">
      <dgm:prSet presAssocID="{2F09863F-0D48-43F4-9335-978F9051449B}" presName="horz1" presStyleCnt="0"/>
      <dgm:spPr/>
    </dgm:pt>
    <dgm:pt modelId="{6F95623F-68EC-8845-AD2D-3E119F3801BB}" type="pres">
      <dgm:prSet presAssocID="{2F09863F-0D48-43F4-9335-978F9051449B}" presName="tx1" presStyleLbl="revTx" presStyleIdx="3" presStyleCnt="5"/>
      <dgm:spPr/>
    </dgm:pt>
    <dgm:pt modelId="{47B0E9B0-CC57-4E4E-944A-1974B8B2D9E4}" type="pres">
      <dgm:prSet presAssocID="{2F09863F-0D48-43F4-9335-978F9051449B}" presName="vert1" presStyleCnt="0"/>
      <dgm:spPr/>
    </dgm:pt>
    <dgm:pt modelId="{517CC180-FFAD-1C46-AF2B-39D0F6297384}" type="pres">
      <dgm:prSet presAssocID="{B5B0D9F2-4134-4302-AFDD-5B2212B791FB}" presName="thickLine" presStyleLbl="alignNode1" presStyleIdx="4" presStyleCnt="5"/>
      <dgm:spPr/>
    </dgm:pt>
    <dgm:pt modelId="{75FB5588-70E3-244A-B294-6FFF60C23EB5}" type="pres">
      <dgm:prSet presAssocID="{B5B0D9F2-4134-4302-AFDD-5B2212B791FB}" presName="horz1" presStyleCnt="0"/>
      <dgm:spPr/>
    </dgm:pt>
    <dgm:pt modelId="{56815C96-05C1-5D48-B8D2-FE57E40D304A}" type="pres">
      <dgm:prSet presAssocID="{B5B0D9F2-4134-4302-AFDD-5B2212B791FB}" presName="tx1" presStyleLbl="revTx" presStyleIdx="4" presStyleCnt="5"/>
      <dgm:spPr/>
    </dgm:pt>
    <dgm:pt modelId="{844E6967-6030-E84F-A7D8-85079856E66D}" type="pres">
      <dgm:prSet presAssocID="{B5B0D9F2-4134-4302-AFDD-5B2212B791FB}" presName="vert1" presStyleCnt="0"/>
      <dgm:spPr/>
    </dgm:pt>
  </dgm:ptLst>
  <dgm:cxnLst>
    <dgm:cxn modelId="{71A2D915-E343-4DB0-8EDD-208A8B2848DF}" srcId="{126A147A-54A5-417E-9E88-883847711B0D}" destId="{52BBC543-3894-402F-BD2D-87EAE3F9FD31}" srcOrd="2" destOrd="0" parTransId="{3D18453C-FA6B-49C7-BB42-071CC78607A9}" sibTransId="{02188F39-F752-4C15-8427-294E9D9D812E}"/>
    <dgm:cxn modelId="{85161917-2F27-4C47-A294-B967B02B63BF}" srcId="{126A147A-54A5-417E-9E88-883847711B0D}" destId="{1512C941-381C-47AC-ACF8-9458496E8EBE}" srcOrd="1" destOrd="0" parTransId="{0DF8CFBB-1999-44E9-BF34-B65DE2F60F7A}" sibTransId="{9A3E157A-49F3-4E19-BCA3-C4143A918513}"/>
    <dgm:cxn modelId="{0CD6263B-F097-4F76-9ABB-8070CA995EC6}" srcId="{126A147A-54A5-417E-9E88-883847711B0D}" destId="{306B0FC7-673F-4026-B8EF-5E70D88A005C}" srcOrd="0" destOrd="0" parTransId="{7A402379-AE28-437F-BA0B-D15AD24F66F5}" sibTransId="{62BDE065-3FB1-4606-AC41-D9A33B13F625}"/>
    <dgm:cxn modelId="{6147803C-D5F3-CD43-8789-5EFE09BF3A6A}" type="presOf" srcId="{2F09863F-0D48-43F4-9335-978F9051449B}" destId="{6F95623F-68EC-8845-AD2D-3E119F3801BB}" srcOrd="0" destOrd="0" presId="urn:microsoft.com/office/officeart/2008/layout/LinedList"/>
    <dgm:cxn modelId="{8ED24B49-0FEB-CA45-8E04-E0C6FE1CDE06}" type="presOf" srcId="{1512C941-381C-47AC-ACF8-9458496E8EBE}" destId="{7B18A8BC-F086-ED43-9011-D5271891DD51}" srcOrd="0" destOrd="0" presId="urn:microsoft.com/office/officeart/2008/layout/LinedList"/>
    <dgm:cxn modelId="{B868C58F-B357-514E-AC03-FEF53BD6C0A1}" type="presOf" srcId="{B5B0D9F2-4134-4302-AFDD-5B2212B791FB}" destId="{56815C96-05C1-5D48-B8D2-FE57E40D304A}" srcOrd="0" destOrd="0" presId="urn:microsoft.com/office/officeart/2008/layout/LinedList"/>
    <dgm:cxn modelId="{4137FD8F-BE82-49C6-943F-5B7DD6AC65A4}" srcId="{126A147A-54A5-417E-9E88-883847711B0D}" destId="{B5B0D9F2-4134-4302-AFDD-5B2212B791FB}" srcOrd="4" destOrd="0" parTransId="{37546D2F-65CF-4F86-8F30-D48655ABD91A}" sibTransId="{593AA12C-5934-434C-8DE7-75BF914D5A60}"/>
    <dgm:cxn modelId="{5D3A7B9A-BA0D-CC43-9804-80100F03563E}" type="presOf" srcId="{52BBC543-3894-402F-BD2D-87EAE3F9FD31}" destId="{9C02F588-ACC0-5843-B045-ACA5903E7A36}" srcOrd="0" destOrd="0" presId="urn:microsoft.com/office/officeart/2008/layout/LinedList"/>
    <dgm:cxn modelId="{B9A024AC-EAB3-4CA9-BBA3-CD0D50C97F17}" srcId="{126A147A-54A5-417E-9E88-883847711B0D}" destId="{2F09863F-0D48-43F4-9335-978F9051449B}" srcOrd="3" destOrd="0" parTransId="{41526FEB-32B2-494F-B5B3-B67A5F3F070E}" sibTransId="{A4512A2C-8753-4F7C-9FEF-C68DF2532289}"/>
    <dgm:cxn modelId="{D0DF5AED-F4BA-2E48-8A62-B0D07EBAA8F4}" type="presOf" srcId="{126A147A-54A5-417E-9E88-883847711B0D}" destId="{333A90DF-BB12-6447-B366-D69E0BF18038}" srcOrd="0" destOrd="0" presId="urn:microsoft.com/office/officeart/2008/layout/LinedList"/>
    <dgm:cxn modelId="{687AC9F4-7D28-B647-96FA-92D92129BFF6}" type="presOf" srcId="{306B0FC7-673F-4026-B8EF-5E70D88A005C}" destId="{0B73DC25-17A4-C84F-8B0E-44D7EA5E875D}" srcOrd="0" destOrd="0" presId="urn:microsoft.com/office/officeart/2008/layout/LinedList"/>
    <dgm:cxn modelId="{6FBCBFB3-E5A6-F047-B225-D83D4A16B615}" type="presParOf" srcId="{333A90DF-BB12-6447-B366-D69E0BF18038}" destId="{249A5D99-07D6-B344-AAC0-DAFA63D41335}" srcOrd="0" destOrd="0" presId="urn:microsoft.com/office/officeart/2008/layout/LinedList"/>
    <dgm:cxn modelId="{C03E6F31-9FDA-3945-95F5-8CDC93F2C0C4}" type="presParOf" srcId="{333A90DF-BB12-6447-B366-D69E0BF18038}" destId="{6A3A42A6-B8EE-E846-9945-A6702E28A46B}" srcOrd="1" destOrd="0" presId="urn:microsoft.com/office/officeart/2008/layout/LinedList"/>
    <dgm:cxn modelId="{E5D5A398-A6C1-794A-8F3D-DA90BA1C1A0B}" type="presParOf" srcId="{6A3A42A6-B8EE-E846-9945-A6702E28A46B}" destId="{0B73DC25-17A4-C84F-8B0E-44D7EA5E875D}" srcOrd="0" destOrd="0" presId="urn:microsoft.com/office/officeart/2008/layout/LinedList"/>
    <dgm:cxn modelId="{D6B4348A-8B87-E54F-B398-16484DCA9A32}" type="presParOf" srcId="{6A3A42A6-B8EE-E846-9945-A6702E28A46B}" destId="{C5E0C9D8-C567-2A4C-91B5-ECF0F91C28AA}" srcOrd="1" destOrd="0" presId="urn:microsoft.com/office/officeart/2008/layout/LinedList"/>
    <dgm:cxn modelId="{1BECDEAF-AAF4-104A-B0C6-56DC9909A5D8}" type="presParOf" srcId="{333A90DF-BB12-6447-B366-D69E0BF18038}" destId="{40A68C43-B7CC-FF4F-88E5-24C67633DB26}" srcOrd="2" destOrd="0" presId="urn:microsoft.com/office/officeart/2008/layout/LinedList"/>
    <dgm:cxn modelId="{8D398E4F-A3F1-5242-B7B4-2B55DB9B00CC}" type="presParOf" srcId="{333A90DF-BB12-6447-B366-D69E0BF18038}" destId="{A1EEB6D1-BEAE-6544-984F-7306D140A44D}" srcOrd="3" destOrd="0" presId="urn:microsoft.com/office/officeart/2008/layout/LinedList"/>
    <dgm:cxn modelId="{D2DA5662-7F26-6445-8D4C-99001C59FD81}" type="presParOf" srcId="{A1EEB6D1-BEAE-6544-984F-7306D140A44D}" destId="{7B18A8BC-F086-ED43-9011-D5271891DD51}" srcOrd="0" destOrd="0" presId="urn:microsoft.com/office/officeart/2008/layout/LinedList"/>
    <dgm:cxn modelId="{33C56C8B-3539-7742-AEBA-E531CDA74854}" type="presParOf" srcId="{A1EEB6D1-BEAE-6544-984F-7306D140A44D}" destId="{0CFC0ED5-132F-494E-8FD3-A94162978457}" srcOrd="1" destOrd="0" presId="urn:microsoft.com/office/officeart/2008/layout/LinedList"/>
    <dgm:cxn modelId="{95A233D6-5969-E444-9877-D2F3FB3FD312}" type="presParOf" srcId="{333A90DF-BB12-6447-B366-D69E0BF18038}" destId="{B7843494-C9FA-AA4C-8DEB-60D8825D5995}" srcOrd="4" destOrd="0" presId="urn:microsoft.com/office/officeart/2008/layout/LinedList"/>
    <dgm:cxn modelId="{F451C0FE-BF66-804A-BBEE-8891DAC959F2}" type="presParOf" srcId="{333A90DF-BB12-6447-B366-D69E0BF18038}" destId="{9B256344-C1F6-3B42-BE7B-8755492262E7}" srcOrd="5" destOrd="0" presId="urn:microsoft.com/office/officeart/2008/layout/LinedList"/>
    <dgm:cxn modelId="{86B1CA50-BBFD-0D48-ADB0-1AB0FDE2FDEB}" type="presParOf" srcId="{9B256344-C1F6-3B42-BE7B-8755492262E7}" destId="{9C02F588-ACC0-5843-B045-ACA5903E7A36}" srcOrd="0" destOrd="0" presId="urn:microsoft.com/office/officeart/2008/layout/LinedList"/>
    <dgm:cxn modelId="{24969447-84CD-A243-A323-A2FCBD611B18}" type="presParOf" srcId="{9B256344-C1F6-3B42-BE7B-8755492262E7}" destId="{803C4DCE-12DE-904C-B342-76005F56E1ED}" srcOrd="1" destOrd="0" presId="urn:microsoft.com/office/officeart/2008/layout/LinedList"/>
    <dgm:cxn modelId="{B3D5C856-6129-FD42-9747-448232710836}" type="presParOf" srcId="{333A90DF-BB12-6447-B366-D69E0BF18038}" destId="{2B74D071-7AED-5549-A41F-AEE6BC159F7A}" srcOrd="6" destOrd="0" presId="urn:microsoft.com/office/officeart/2008/layout/LinedList"/>
    <dgm:cxn modelId="{FF5C7475-075C-004F-9B64-EBFA5BAA3E1E}" type="presParOf" srcId="{333A90DF-BB12-6447-B366-D69E0BF18038}" destId="{6BB6E434-68CA-3A4D-B116-0B664953003A}" srcOrd="7" destOrd="0" presId="urn:microsoft.com/office/officeart/2008/layout/LinedList"/>
    <dgm:cxn modelId="{5820562B-F13B-A742-8C1B-EE8427F8A4BE}" type="presParOf" srcId="{6BB6E434-68CA-3A4D-B116-0B664953003A}" destId="{6F95623F-68EC-8845-AD2D-3E119F3801BB}" srcOrd="0" destOrd="0" presId="urn:microsoft.com/office/officeart/2008/layout/LinedList"/>
    <dgm:cxn modelId="{977D4293-4C15-B24D-A484-D1BF785F5EE0}" type="presParOf" srcId="{6BB6E434-68CA-3A4D-B116-0B664953003A}" destId="{47B0E9B0-CC57-4E4E-944A-1974B8B2D9E4}" srcOrd="1" destOrd="0" presId="urn:microsoft.com/office/officeart/2008/layout/LinedList"/>
    <dgm:cxn modelId="{75967BF8-6A6E-924F-84B8-3A029825DE46}" type="presParOf" srcId="{333A90DF-BB12-6447-B366-D69E0BF18038}" destId="{517CC180-FFAD-1C46-AF2B-39D0F6297384}" srcOrd="8" destOrd="0" presId="urn:microsoft.com/office/officeart/2008/layout/LinedList"/>
    <dgm:cxn modelId="{275DCCD9-3228-7940-87DE-D8AFCA655892}" type="presParOf" srcId="{333A90DF-BB12-6447-B366-D69E0BF18038}" destId="{75FB5588-70E3-244A-B294-6FFF60C23EB5}" srcOrd="9" destOrd="0" presId="urn:microsoft.com/office/officeart/2008/layout/LinedList"/>
    <dgm:cxn modelId="{FAEF3E44-675B-F547-9DC4-6A698979D819}" type="presParOf" srcId="{75FB5588-70E3-244A-B294-6FFF60C23EB5}" destId="{56815C96-05C1-5D48-B8D2-FE57E40D304A}" srcOrd="0" destOrd="0" presId="urn:microsoft.com/office/officeart/2008/layout/LinedList"/>
    <dgm:cxn modelId="{C87310A0-52B0-3443-9513-858AF7002FC3}" type="presParOf" srcId="{75FB5588-70E3-244A-B294-6FFF60C23EB5}" destId="{844E6967-6030-E84F-A7D8-85079856E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74514-63C9-9E45-89EE-1EA6D6D29F59}">
      <dsp:nvSpPr>
        <dsp:cNvPr id="0" name=""/>
        <dsp:cNvSpPr/>
      </dsp:nvSpPr>
      <dsp:spPr>
        <a:xfrm>
          <a:off x="0" y="3568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Executive Summary</a:t>
          </a:r>
        </a:p>
      </dsp:txBody>
      <dsp:txXfrm>
        <a:off x="39809" y="75498"/>
        <a:ext cx="6587215" cy="735872"/>
      </dsp:txXfrm>
    </dsp:sp>
    <dsp:sp modelId="{280C7F9F-A160-7E46-9ABD-5AF3DCE01667}">
      <dsp:nvSpPr>
        <dsp:cNvPr id="0" name=""/>
        <dsp:cNvSpPr/>
      </dsp:nvSpPr>
      <dsp:spPr>
        <a:xfrm>
          <a:off x="0" y="94909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Introduction</a:t>
          </a:r>
        </a:p>
      </dsp:txBody>
      <dsp:txXfrm>
        <a:off x="39809" y="988908"/>
        <a:ext cx="6587215" cy="735872"/>
      </dsp:txXfrm>
    </dsp:sp>
    <dsp:sp modelId="{6BA1A732-0574-2049-8DC4-B52C8B103BCF}">
      <dsp:nvSpPr>
        <dsp:cNvPr id="0" name=""/>
        <dsp:cNvSpPr/>
      </dsp:nvSpPr>
      <dsp:spPr>
        <a:xfrm>
          <a:off x="0" y="1862509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Methodology</a:t>
          </a:r>
        </a:p>
      </dsp:txBody>
      <dsp:txXfrm>
        <a:off x="39809" y="1902318"/>
        <a:ext cx="6587215" cy="735872"/>
      </dsp:txXfrm>
    </dsp:sp>
    <dsp:sp modelId="{8C157CB4-38EF-A74F-A3F4-185EAF3C35CC}">
      <dsp:nvSpPr>
        <dsp:cNvPr id="0" name=""/>
        <dsp:cNvSpPr/>
      </dsp:nvSpPr>
      <dsp:spPr>
        <a:xfrm>
          <a:off x="0" y="277592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Results</a:t>
          </a:r>
        </a:p>
      </dsp:txBody>
      <dsp:txXfrm>
        <a:off x="39809" y="2815729"/>
        <a:ext cx="6587215" cy="735872"/>
      </dsp:txXfrm>
    </dsp:sp>
    <dsp:sp modelId="{0769B7D9-B01B-9649-8EED-6CD2D5CF96CB}">
      <dsp:nvSpPr>
        <dsp:cNvPr id="0" name=""/>
        <dsp:cNvSpPr/>
      </dsp:nvSpPr>
      <dsp:spPr>
        <a:xfrm>
          <a:off x="0" y="368933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Conclusion</a:t>
          </a:r>
        </a:p>
      </dsp:txBody>
      <dsp:txXfrm>
        <a:off x="39809" y="3729139"/>
        <a:ext cx="6587215" cy="735872"/>
      </dsp:txXfrm>
    </dsp:sp>
    <dsp:sp modelId="{9D9CB475-D078-7545-AD6F-F45AA78266F0}">
      <dsp:nvSpPr>
        <dsp:cNvPr id="0" name=""/>
        <dsp:cNvSpPr/>
      </dsp:nvSpPr>
      <dsp:spPr>
        <a:xfrm>
          <a:off x="0" y="4602740"/>
          <a:ext cx="6666833" cy="8154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Appendix</a:t>
          </a:r>
        </a:p>
      </dsp:txBody>
      <dsp:txXfrm>
        <a:off x="39809" y="4642549"/>
        <a:ext cx="6587215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15822-CE71-481A-99F8-FEE6AE1C2F4B}">
      <dsp:nvSpPr>
        <dsp:cNvPr id="0" name=""/>
        <dsp:cNvSpPr/>
      </dsp:nvSpPr>
      <dsp:spPr>
        <a:xfrm>
          <a:off x="718664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EAA09-D22D-4405-8E99-405690FCCB4E}">
      <dsp:nvSpPr>
        <dsp:cNvPr id="0" name=""/>
        <dsp:cNvSpPr/>
      </dsp:nvSpPr>
      <dsp:spPr>
        <a:xfrm>
          <a:off x="1135476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AA53-1C55-47FC-898D-7ED965BDFBB4}">
      <dsp:nvSpPr>
        <dsp:cNvPr id="0" name=""/>
        <dsp:cNvSpPr/>
      </dsp:nvSpPr>
      <dsp:spPr>
        <a:xfrm>
          <a:off x="93445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Data imported with pandas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Transformed with sci-kit learn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Split data into test/training sets</a:t>
          </a:r>
        </a:p>
      </dsp:txBody>
      <dsp:txXfrm>
        <a:off x="93445" y="2755952"/>
        <a:ext cx="3206250" cy="742500"/>
      </dsp:txXfrm>
    </dsp:sp>
    <dsp:sp modelId="{8FADF5FA-5EF1-451B-90ED-9E5EE8DC2326}">
      <dsp:nvSpPr>
        <dsp:cNvPr id="0" name=""/>
        <dsp:cNvSpPr/>
      </dsp:nvSpPr>
      <dsp:spPr>
        <a:xfrm>
          <a:off x="4486008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0CA69-F4FC-4AFA-B904-D893B7132E57}">
      <dsp:nvSpPr>
        <dsp:cNvPr id="0" name=""/>
        <dsp:cNvSpPr/>
      </dsp:nvSpPr>
      <dsp:spPr>
        <a:xfrm>
          <a:off x="4902820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A019E-8741-4D58-899E-713F3A25C9DA}">
      <dsp:nvSpPr>
        <dsp:cNvPr id="0" name=""/>
        <dsp:cNvSpPr/>
      </dsp:nvSpPr>
      <dsp:spPr>
        <a:xfrm>
          <a:off x="3860789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Machine Learning models  parameters were optimized with grid-cv search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Models investigated: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Decision tree, </a:t>
          </a:r>
          <a:r>
            <a:rPr lang="en-US" sz="1100" kern="1200" dirty="0" err="1"/>
            <a:t>knn</a:t>
          </a:r>
          <a:r>
            <a:rPr lang="en-US" sz="1100" kern="1200" dirty="0"/>
            <a:t>, SVM, log regression</a:t>
          </a:r>
        </a:p>
      </dsp:txBody>
      <dsp:txXfrm>
        <a:off x="3860789" y="2755952"/>
        <a:ext cx="3206250" cy="742500"/>
      </dsp:txXfrm>
    </dsp:sp>
    <dsp:sp modelId="{A3BA99C0-1FEF-49E2-A632-3F925406DCBB}">
      <dsp:nvSpPr>
        <dsp:cNvPr id="0" name=""/>
        <dsp:cNvSpPr/>
      </dsp:nvSpPr>
      <dsp:spPr>
        <a:xfrm>
          <a:off x="8253352" y="19095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74233-8544-4D03-BC8C-019620878C03}">
      <dsp:nvSpPr>
        <dsp:cNvPr id="0" name=""/>
        <dsp:cNvSpPr/>
      </dsp:nvSpPr>
      <dsp:spPr>
        <a:xfrm>
          <a:off x="8670164" y="60776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2A00-5A54-422A-8F9A-1677AE70054E}">
      <dsp:nvSpPr>
        <dsp:cNvPr id="0" name=""/>
        <dsp:cNvSpPr/>
      </dsp:nvSpPr>
      <dsp:spPr>
        <a:xfrm>
          <a:off x="7628133" y="2755952"/>
          <a:ext cx="32062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Accuracy on test sets were calculated and confusion matrices were produced</a:t>
          </a:r>
        </a:p>
      </dsp:txBody>
      <dsp:txXfrm>
        <a:off x="7628133" y="2755952"/>
        <a:ext cx="3206250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993D6-B273-4A49-BEF1-4E7C1A699331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Exploratory data analysis results</a:t>
          </a:r>
        </a:p>
      </dsp:txBody>
      <dsp:txXfrm>
        <a:off x="32418" y="32418"/>
        <a:ext cx="8094307" cy="1041985"/>
      </dsp:txXfrm>
    </dsp:sp>
    <dsp:sp modelId="{84D771FF-433C-C348-BCF2-F0219BC94AEB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Interactive analytics demo in screenshots</a:t>
          </a:r>
        </a:p>
      </dsp:txBody>
      <dsp:txXfrm>
        <a:off x="852005" y="1323709"/>
        <a:ext cx="7684797" cy="1041985"/>
      </dsp:txXfrm>
    </dsp:sp>
    <dsp:sp modelId="{4688B612-EEDB-A94C-9B5E-FDA764CC3E27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Predictive analysis results</a:t>
          </a:r>
        </a:p>
      </dsp:txBody>
      <dsp:txXfrm>
        <a:off x="1671592" y="2615001"/>
        <a:ext cx="7684797" cy="1041985"/>
      </dsp:txXfrm>
    </dsp:sp>
    <dsp:sp modelId="{2BFA23D5-2D71-CD47-9487-8858D646982E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8547ABC2-D520-6642-BE7F-9979F89309A4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A5D99-07D6-B344-AAC0-DAFA63D41335}">
      <dsp:nvSpPr>
        <dsp:cNvPr id="0" name=""/>
        <dsp:cNvSpPr/>
      </dsp:nvSpPr>
      <dsp:spPr>
        <a:xfrm>
          <a:off x="0" y="511"/>
          <a:ext cx="109278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3DC25-17A4-C84F-8B0E-44D7EA5E875D}">
      <dsp:nvSpPr>
        <dsp:cNvPr id="0" name=""/>
        <dsp:cNvSpPr/>
      </dsp:nvSpPr>
      <dsp:spPr>
        <a:xfrm>
          <a:off x="0" y="511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Higher Flight Numbers is Correlated with Success</a:t>
          </a:r>
        </a:p>
      </dsp:txBody>
      <dsp:txXfrm>
        <a:off x="0" y="511"/>
        <a:ext cx="10927829" cy="838356"/>
      </dsp:txXfrm>
    </dsp:sp>
    <dsp:sp modelId="{40A68C43-B7CC-FF4F-88E5-24C67633DB26}">
      <dsp:nvSpPr>
        <dsp:cNvPr id="0" name=""/>
        <dsp:cNvSpPr/>
      </dsp:nvSpPr>
      <dsp:spPr>
        <a:xfrm>
          <a:off x="0" y="838868"/>
          <a:ext cx="10927829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A8BC-F086-ED43-9011-D5271891DD51}">
      <dsp:nvSpPr>
        <dsp:cNvPr id="0" name=""/>
        <dsp:cNvSpPr/>
      </dsp:nvSpPr>
      <dsp:spPr>
        <a:xfrm>
          <a:off x="0" y="838868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 Rates have an upward trend since 2013.</a:t>
          </a:r>
        </a:p>
      </dsp:txBody>
      <dsp:txXfrm>
        <a:off x="0" y="838868"/>
        <a:ext cx="10927829" cy="838356"/>
      </dsp:txXfrm>
    </dsp:sp>
    <dsp:sp modelId="{B7843494-C9FA-AA4C-8DEB-60D8825D5995}">
      <dsp:nvSpPr>
        <dsp:cNvPr id="0" name=""/>
        <dsp:cNvSpPr/>
      </dsp:nvSpPr>
      <dsp:spPr>
        <a:xfrm>
          <a:off x="0" y="1677224"/>
          <a:ext cx="109278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2F588-ACC0-5843-B045-ACA5903E7A36}">
      <dsp:nvSpPr>
        <dsp:cNvPr id="0" name=""/>
        <dsp:cNvSpPr/>
      </dsp:nvSpPr>
      <dsp:spPr>
        <a:xfrm>
          <a:off x="0" y="1677224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Certain orbit launch targets are highly successful: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	GEO, HEO, SSO, VLEO and ES-L1</a:t>
          </a:r>
        </a:p>
      </dsp:txBody>
      <dsp:txXfrm>
        <a:off x="0" y="1677224"/>
        <a:ext cx="10927829" cy="838356"/>
      </dsp:txXfrm>
    </dsp:sp>
    <dsp:sp modelId="{2B74D071-7AED-5549-A41F-AEE6BC159F7A}">
      <dsp:nvSpPr>
        <dsp:cNvPr id="0" name=""/>
        <dsp:cNvSpPr/>
      </dsp:nvSpPr>
      <dsp:spPr>
        <a:xfrm>
          <a:off x="0" y="2515580"/>
          <a:ext cx="10927829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5623F-68EC-8845-AD2D-3E119F3801BB}">
      <dsp:nvSpPr>
        <dsp:cNvPr id="0" name=""/>
        <dsp:cNvSpPr/>
      </dsp:nvSpPr>
      <dsp:spPr>
        <a:xfrm>
          <a:off x="0" y="2515580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Optimal launch site for success is KSC LC-39A</a:t>
          </a:r>
        </a:p>
      </dsp:txBody>
      <dsp:txXfrm>
        <a:off x="0" y="2515580"/>
        <a:ext cx="10927829" cy="838356"/>
      </dsp:txXfrm>
    </dsp:sp>
    <dsp:sp modelId="{517CC180-FFAD-1C46-AF2B-39D0F6297384}">
      <dsp:nvSpPr>
        <dsp:cNvPr id="0" name=""/>
        <dsp:cNvSpPr/>
      </dsp:nvSpPr>
      <dsp:spPr>
        <a:xfrm>
          <a:off x="0" y="3353936"/>
          <a:ext cx="109278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15C96-05C1-5D48-B8D2-FE57E40D304A}">
      <dsp:nvSpPr>
        <dsp:cNvPr id="0" name=""/>
        <dsp:cNvSpPr/>
      </dsp:nvSpPr>
      <dsp:spPr>
        <a:xfrm>
          <a:off x="0" y="3353936"/>
          <a:ext cx="10927829" cy="83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 model was most accurate (marginally) but false negatives are an issue.</a:t>
          </a:r>
        </a:p>
      </dsp:txBody>
      <dsp:txXfrm>
        <a:off x="0" y="3353936"/>
        <a:ext cx="10927829" cy="838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eath-barnett/ibm_ds_cert/blob/main/IBM-DS0321EN-SkillsNetwork_labs_module_3_lab_jupyter_launch_site_location.jupyterlite.ipynb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heath-barnett/ibm_ds_cert/blob/main/IBM-DS0321EN-SkillsNetwork_labs_module_4_SpaceX_Machine_Learning_Prediction_Part_5.jupyterlite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dataviz.ipynb.jupyterlite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dataviz.ipynb.jupyterlite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ath-barnett/ibm_ds_cert/blob/main/jupyter-labs-eda-dataviz.ipynb.jupyterlite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dataviz.ipynb.jupyterlite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dataviz.ipynb.jupyterlite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dataviz.ipynb.jupyterlite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sql-coursera_sqllite.ipynb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sql-coursera_sqllite.ipynb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eda-sql-coursera_sqllite.ipynb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th-barnett/ibm_ds_cer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IBM-DS0321EN-SkillsNetwork_labs_module_3_lab_jupyter_launch_site_location.jupyterli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IBM-DS0321EN-SkillsNetwork_labs_module_3_lab_jupyter_launch_site_location.jupyterlite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ath-barnett/ibm_ds_cert/blob/main/IBM-DS0321EN-SkillsNetwork_labs_module_3_lab_jupyter_launch_site_location.jupyterlite.ipynb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IBM-DS0321EN-SkillsNetwork_labs_module_4_SpaceX_Machine_Learning_Prediction_Part_5.jupyterlite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IBM-DS0321EN-SkillsNetwork_labs_module_4_SpaceX_Machine_Learning_Prediction_Part_5.jupyterlite.ipynb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jupyter-labs-webscraping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th-barnett/ibm_ds_cert/blob/main/labs-jupyter-spacex-Data%20wrangling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heath-barnett/ibm_ds_cert/blob/main/jupyter-labs-eda-dataviz.ipynb.jupyterlite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9330109" y="5523896"/>
            <a:ext cx="3293300" cy="889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/>
                <a:ea typeface="+mn-ea"/>
                <a:cs typeface="+mn-cs"/>
              </a:rPr>
              <a:t>Heath Barnett</a:t>
            </a:r>
          </a:p>
          <a:p>
            <a:pPr defTabSz="1188720">
              <a:spcAft>
                <a:spcPts val="600"/>
              </a:spcAft>
            </a:pPr>
            <a:r>
              <a:rPr lang="en-US" sz="2340" kern="1200" dirty="0">
                <a:solidFill>
                  <a:schemeClr val="bg2"/>
                </a:solidFill>
                <a:latin typeface="Abadi" panose="020B0604020104020204" pitchFamily="34" charset="0"/>
                <a:ea typeface="+mn-ea"/>
                <a:cs typeface="+mn-cs"/>
              </a:rPr>
              <a:t>October 16,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648" y="569814"/>
            <a:ext cx="2755684" cy="824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8413C-4420-FAF9-5813-2DEE8763B6A2}"/>
              </a:ext>
            </a:extLst>
          </p:cNvPr>
          <p:cNvSpPr txBox="1"/>
          <p:nvPr/>
        </p:nvSpPr>
        <p:spPr>
          <a:xfrm>
            <a:off x="2401325" y="2428512"/>
            <a:ext cx="66672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Winning the Space Race </a:t>
            </a:r>
          </a:p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With Data Science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SQL Commands/Queries Used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SELECT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FROM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DISTINCT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WHERE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BETWEEN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LIKE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LIMIT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MIN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MAX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SUM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COUNT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497D9-3D08-0D05-672A-7574ABA1E172}"/>
              </a:ext>
            </a:extLst>
          </p:cNvPr>
          <p:cNvSpPr txBox="1"/>
          <p:nvPr/>
        </p:nvSpPr>
        <p:spPr>
          <a:xfrm>
            <a:off x="3619107" y="3633094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5E0F299-9EC3-770A-E3BF-9B57469FED06}"/>
              </a:ext>
            </a:extLst>
          </p:cNvPr>
          <p:cNvSpPr txBox="1">
            <a:spLocks/>
          </p:cNvSpPr>
          <p:nvPr/>
        </p:nvSpPr>
        <p:spPr>
          <a:xfrm>
            <a:off x="7679892" y="3993477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sql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</a:t>
            </a:r>
            <a:r>
              <a:rPr lang="en-US" sz="105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SUM(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050">
              <a:solidFill>
                <a:srgbClr val="D4DAE1"/>
              </a:solidFill>
              <a:latin typeface="FiraCode NF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5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Customer </a:t>
            </a:r>
            <a:r>
              <a:rPr lang="en-US" sz="105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05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050">
                <a:solidFill>
                  <a:srgbClr val="E5C07B"/>
                </a:solidFill>
                <a:latin typeface="FiraCode NFM"/>
              </a:rPr>
              <a:t>'NASA (CRS)'</a:t>
            </a:r>
            <a:endParaRPr lang="en-US" sz="105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67F1B7F-F9FF-0298-091B-2C7FF2AA154F}"/>
              </a:ext>
            </a:extLst>
          </p:cNvPr>
          <p:cNvSpPr txBox="1">
            <a:spLocks/>
          </p:cNvSpPr>
          <p:nvPr/>
        </p:nvSpPr>
        <p:spPr>
          <a:xfrm>
            <a:off x="5706532" y="1640794"/>
            <a:ext cx="6308293" cy="18738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EB6572"/>
                </a:solidFill>
                <a:latin typeface="FiraCode NFM"/>
              </a:rPr>
              <a:t>%%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sql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SELECT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Booster_Version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'Booster'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'Payload Mass (kg)'</a:t>
            </a:r>
            <a:r>
              <a:rPr lang="en-US" sz="1400" dirty="0">
                <a:solidFill>
                  <a:srgbClr val="ACCFD7"/>
                </a:solidFill>
                <a:latin typeface="FiraCode NFM"/>
              </a:rPr>
              <a:t>,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AS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'Outcome'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FROM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SPACEXTABLE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WHERE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 err="1">
                <a:solidFill>
                  <a:srgbClr val="D4DAE1"/>
                </a:solidFill>
                <a:latin typeface="FiraCode NFM"/>
              </a:rPr>
              <a:t>Landing_Outcome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B6572"/>
                </a:solidFill>
                <a:latin typeface="FiraCode NFM"/>
              </a:rPr>
              <a:t>=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'Success (drone ship)'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PAYLOAD_MASS__KG_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BETWEEN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'4000'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36C0C0"/>
                </a:solidFill>
                <a:latin typeface="FiraCode NFM"/>
              </a:rPr>
              <a:t>AND</a:t>
            </a:r>
            <a:r>
              <a:rPr lang="en-US" sz="1400" dirty="0">
                <a:solidFill>
                  <a:srgbClr val="D4DAE1"/>
                </a:solidFill>
                <a:latin typeface="FiraCode NFM"/>
              </a:rPr>
              <a:t> </a:t>
            </a:r>
            <a:r>
              <a:rPr lang="en-US" sz="1400" dirty="0">
                <a:solidFill>
                  <a:srgbClr val="E5C07B"/>
                </a:solidFill>
                <a:latin typeface="FiraCode NFM"/>
              </a:rPr>
              <a:t>'6000'</a:t>
            </a:r>
            <a:endParaRPr lang="en-US" sz="1400" dirty="0">
              <a:solidFill>
                <a:srgbClr val="D4DAE1"/>
              </a:solidFill>
              <a:latin typeface="FiraCode NF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ED3F6-BFE3-EA1F-4FD2-0C5AF445B564}"/>
              </a:ext>
            </a:extLst>
          </p:cNvPr>
          <p:cNvSpPr txBox="1"/>
          <p:nvPr/>
        </p:nvSpPr>
        <p:spPr>
          <a:xfrm>
            <a:off x="1780157" y="5935346"/>
            <a:ext cx="10234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github.com</a:t>
            </a:r>
            <a:r>
              <a:rPr lang="en-US" sz="1800" dirty="0">
                <a:hlinkClick r:id="rId2"/>
              </a:rPr>
              <a:t>/heath-</a:t>
            </a:r>
            <a:r>
              <a:rPr lang="en-US" sz="1800" dirty="0" err="1">
                <a:hlinkClick r:id="rId2"/>
              </a:rPr>
              <a:t>barnett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ibm_ds_cert</a:t>
            </a:r>
            <a:r>
              <a:rPr lang="en-US" sz="1800" dirty="0">
                <a:hlinkClick r:id="rId2"/>
              </a:rPr>
              <a:t>/blob/main/</a:t>
            </a:r>
            <a:r>
              <a:rPr lang="en-US" sz="1800" dirty="0" err="1">
                <a:hlinkClick r:id="rId2"/>
              </a:rPr>
              <a:t>jupyter</a:t>
            </a:r>
            <a:r>
              <a:rPr lang="en-US" sz="1800" dirty="0">
                <a:hlinkClick r:id="rId2"/>
              </a:rPr>
              <a:t>-labs-</a:t>
            </a:r>
            <a:r>
              <a:rPr lang="en-US" sz="1800" dirty="0" err="1">
                <a:hlinkClick r:id="rId2"/>
              </a:rPr>
              <a:t>eda</a:t>
            </a:r>
            <a:r>
              <a:rPr lang="en-US" sz="1800" dirty="0">
                <a:hlinkClick r:id="rId2"/>
              </a:rPr>
              <a:t>-</a:t>
            </a:r>
            <a:r>
              <a:rPr lang="en-US" sz="1800" dirty="0" err="1">
                <a:hlinkClick r:id="rId2"/>
              </a:rPr>
              <a:t>sql-coursera_sqllite.ipynb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7943" y="704220"/>
            <a:ext cx="4250614" cy="235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Marked all launch sites</a:t>
            </a:r>
          </a:p>
          <a:p>
            <a:r>
              <a:rPr lang="en-US" sz="2000" dirty="0"/>
              <a:t>Assigned all sites with success or failure makers.</a:t>
            </a:r>
          </a:p>
          <a:p>
            <a:r>
              <a:rPr lang="en-US" sz="2000" dirty="0"/>
              <a:t>Calculated distances between several objects and displayed the results with line features.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AFEEA0A-9961-9A6F-F5E8-99A37392564A}"/>
              </a:ext>
            </a:extLst>
          </p:cNvPr>
          <p:cNvSpPr txBox="1">
            <a:spLocks/>
          </p:cNvSpPr>
          <p:nvPr/>
        </p:nvSpPr>
        <p:spPr>
          <a:xfrm>
            <a:off x="6628470" y="5281288"/>
            <a:ext cx="2639188" cy="325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900" dirty="0"/>
              <a:t>Distance of 315.92 km.</a:t>
            </a:r>
          </a:p>
          <a:p>
            <a:pPr>
              <a:spcBef>
                <a:spcPts val="1400"/>
              </a:spcBef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E6B90-46EB-CE3F-EE19-83FDA702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16" y="3365152"/>
            <a:ext cx="1945572" cy="154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BEC9C-248F-85CE-39DF-87E21220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136" y="33595"/>
            <a:ext cx="1883579" cy="55681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8E1032-D5AF-2E39-8C8A-A3FEC157A7A3}"/>
              </a:ext>
            </a:extLst>
          </p:cNvPr>
          <p:cNvSpPr/>
          <p:nvPr/>
        </p:nvSpPr>
        <p:spPr>
          <a:xfrm>
            <a:off x="10263930" y="4913461"/>
            <a:ext cx="887307" cy="5384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816408-D24D-F258-EC55-68FC7F02D570}"/>
              </a:ext>
            </a:extLst>
          </p:cNvPr>
          <p:cNvCxnSpPr>
            <a:cxnSpLocks/>
          </p:cNvCxnSpPr>
          <p:nvPr/>
        </p:nvCxnSpPr>
        <p:spPr>
          <a:xfrm flipH="1" flipV="1">
            <a:off x="9012488" y="3365152"/>
            <a:ext cx="1251442" cy="18023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894975-0750-5650-1A37-73CC238AC047}"/>
              </a:ext>
            </a:extLst>
          </p:cNvPr>
          <p:cNvCxnSpPr>
            <a:cxnSpLocks/>
          </p:cNvCxnSpPr>
          <p:nvPr/>
        </p:nvCxnSpPr>
        <p:spPr>
          <a:xfrm flipH="1" flipV="1">
            <a:off x="9012488" y="4913461"/>
            <a:ext cx="1251442" cy="25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Map Visualization with Folium (Python) - W+코딩">
            <a:extLst>
              <a:ext uri="{FF2B5EF4-FFF2-40B4-BE49-F238E27FC236}">
                <a16:creationId xmlns:a16="http://schemas.microsoft.com/office/drawing/2014/main" id="{CD9119E0-C757-6376-17CE-128792C0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09" y="3712071"/>
            <a:ext cx="2919799" cy="99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931D85-0A95-9155-DACB-5744242B8E3A}"/>
              </a:ext>
            </a:extLst>
          </p:cNvPr>
          <p:cNvSpPr txBox="1"/>
          <p:nvPr/>
        </p:nvSpPr>
        <p:spPr>
          <a:xfrm>
            <a:off x="4101309" y="5601719"/>
            <a:ext cx="6169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github.com</a:t>
            </a:r>
            <a:r>
              <a:rPr lang="en-US" dirty="0">
                <a:hlinkClick r:id="rId5"/>
              </a:rPr>
              <a:t>/heath-</a:t>
            </a:r>
            <a:r>
              <a:rPr lang="en-US" dirty="0" err="1">
                <a:hlinkClick r:id="rId5"/>
              </a:rPr>
              <a:t>barnett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ibm_ds_cert</a:t>
            </a:r>
            <a:r>
              <a:rPr lang="en-US" dirty="0">
                <a:hlinkClick r:id="rId5"/>
              </a:rPr>
              <a:t>/blob/main/IBM-DS0321EN-SkillsNetwork_labs_module_3_lab_jupyter_launch_site_location.jupyterlite.ipynb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1248EE-67D1-4BDE-AB0E-01D7CD8D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-3227309" y="186503"/>
            <a:ext cx="10943421" cy="1035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6879" y="847314"/>
            <a:ext cx="3942391" cy="27865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Pie Charts for Each Launch that show success and failure rates.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Scatter plots showing the relationship between success/failure and payload with an adjustable slider for payload selection.</a:t>
            </a:r>
          </a:p>
          <a:p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9076F50-5808-778E-4799-2F6EAD359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3368" r="-1135" b="18972"/>
          <a:stretch/>
        </p:blipFill>
        <p:spPr>
          <a:xfrm>
            <a:off x="4556149" y="1026927"/>
            <a:ext cx="7328972" cy="3991027"/>
          </a:xfrm>
          <a:prstGeom prst="rect">
            <a:avLst/>
          </a:prstGeom>
        </p:spPr>
      </p:pic>
      <p:pic>
        <p:nvPicPr>
          <p:cNvPr id="1028" name="Picture 4" descr="Plotly Dash — Everything You Need To Know | by Stephen Kilcommins |  DataDrivenInvestor">
            <a:extLst>
              <a:ext uri="{FF2B5EF4-FFF2-40B4-BE49-F238E27FC236}">
                <a16:creationId xmlns:a16="http://schemas.microsoft.com/office/drawing/2014/main" id="{F592E81C-1348-39ED-9A99-E8EF5751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16" y="4477990"/>
            <a:ext cx="3466844" cy="26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CA09012-9DB1-E65A-E32E-141256EED7A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80597761"/>
              </p:ext>
            </p:extLst>
          </p:nvPr>
        </p:nvGraphicFramePr>
        <p:xfrm>
          <a:off x="477802" y="227357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5C4B5A0-15BC-51F0-8D49-688AE182BB11}"/>
              </a:ext>
            </a:extLst>
          </p:cNvPr>
          <p:cNvSpPr txBox="1"/>
          <p:nvPr/>
        </p:nvSpPr>
        <p:spPr>
          <a:xfrm>
            <a:off x="1285594" y="5888819"/>
            <a:ext cx="9620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github.com</a:t>
            </a:r>
            <a:r>
              <a:rPr lang="en-US" dirty="0">
                <a:hlinkClick r:id="rId7"/>
              </a:rPr>
              <a:t>/heath-</a:t>
            </a:r>
            <a:r>
              <a:rPr lang="en-US" dirty="0" err="1">
                <a:hlinkClick r:id="rId7"/>
              </a:rPr>
              <a:t>barnett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ibm_ds_cert</a:t>
            </a:r>
            <a:r>
              <a:rPr lang="en-US" dirty="0">
                <a:hlinkClick r:id="rId7"/>
              </a:rPr>
              <a:t>/blob/main/IBM-DS0321EN-SkillsNetwork_labs_module_4_SpaceX_Machine_Learning_Prediction_Part_5.jupyterlite.ipynb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832B8FF-FF57-129D-9B58-73A77147F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11915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676508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 from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369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2867995" y="599034"/>
            <a:ext cx="7007525" cy="1234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5841" y="2308114"/>
            <a:ext cx="4212696" cy="223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Data indicates that as flight numbers increase, the chance of success also increases.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269A08-F5DD-C2B5-9196-B89BF20C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" y="1359112"/>
            <a:ext cx="6257925" cy="42481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2836803-A3D6-D49C-A721-52B39BA0A905}"/>
              </a:ext>
            </a:extLst>
          </p:cNvPr>
          <p:cNvSpPr txBox="1">
            <a:spLocks/>
          </p:cNvSpPr>
          <p:nvPr/>
        </p:nvSpPr>
        <p:spPr>
          <a:xfrm>
            <a:off x="7074257" y="5019647"/>
            <a:ext cx="5117743" cy="88415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3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653280"/>
            <a:ext cx="7083714" cy="154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There is no clear relationship between payload mass and the launch site for CCAFS SLS 40 and KSC LC 39A.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Launch site VAFB SLC 4E does show consistent success rates regardless of payload.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0438B-836D-4AB3-31EB-7B05194C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82" y="394992"/>
            <a:ext cx="6362700" cy="42481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EF93504-DFF3-DD61-D2E6-E68D63FD1525}"/>
              </a:ext>
            </a:extLst>
          </p:cNvPr>
          <p:cNvSpPr txBox="1">
            <a:spLocks/>
          </p:cNvSpPr>
          <p:nvPr/>
        </p:nvSpPr>
        <p:spPr>
          <a:xfrm>
            <a:off x="7297871" y="5849025"/>
            <a:ext cx="4409492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3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10259" y="4463627"/>
            <a:ext cx="6555347" cy="17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Several orbit types have high success rates at or near 100%.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ES-L1, GEO, HEO, SSO and VLEO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 orbit always fails.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E6D0E-0621-A4A5-D02C-1311A8A7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19" y="356658"/>
            <a:ext cx="5534025" cy="42481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6329823-EE83-D3A8-7025-E9CD23362B92}"/>
              </a:ext>
            </a:extLst>
          </p:cNvPr>
          <p:cNvSpPr txBox="1">
            <a:spLocks/>
          </p:cNvSpPr>
          <p:nvPr/>
        </p:nvSpPr>
        <p:spPr>
          <a:xfrm>
            <a:off x="8260996" y="5347288"/>
            <a:ext cx="3443323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4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71599" y="1622745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Early flight numbers are more likely to fail regardless of orbit. Consistent with previous findings regarding flight numbers and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Some orbit types are not attempted until much later in development cycle.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E6C97-5FFB-2DE3-D4EF-9BAEA372D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32" y="2035801"/>
            <a:ext cx="5695950" cy="42481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C94C757-3EF1-D84E-AEE9-C244DD63CBE0}"/>
              </a:ext>
            </a:extLst>
          </p:cNvPr>
          <p:cNvSpPr txBox="1">
            <a:spLocks/>
          </p:cNvSpPr>
          <p:nvPr/>
        </p:nvSpPr>
        <p:spPr>
          <a:xfrm>
            <a:off x="1120054" y="5335496"/>
            <a:ext cx="4500226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3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43A2D3A-7731-3660-A887-EB12DD88A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35122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7C3D3-3525-32B3-8479-FD71A776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92" y="2092657"/>
            <a:ext cx="5800725" cy="42481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B9D29-26C0-3C06-4755-FB722E5CD518}"/>
              </a:ext>
            </a:extLst>
          </p:cNvPr>
          <p:cNvSpPr txBox="1">
            <a:spLocks/>
          </p:cNvSpPr>
          <p:nvPr/>
        </p:nvSpPr>
        <p:spPr>
          <a:xfrm>
            <a:off x="6898641" y="2288050"/>
            <a:ext cx="4108028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effectLst/>
              </a:rPr>
              <a:t>With heavy payloads the successful landing or positive landing rate are more for </a:t>
            </a:r>
            <a:r>
              <a:rPr lang="en-US" sz="2000" b="0" dirty="0" err="1">
                <a:effectLst/>
              </a:rPr>
              <a:t>Polar,LEO</a:t>
            </a:r>
            <a:r>
              <a:rPr lang="en-US" sz="2000" b="0" dirty="0">
                <a:effectLst/>
              </a:rPr>
              <a:t> and ISS.</a:t>
            </a:r>
          </a:p>
          <a:p>
            <a:r>
              <a:rPr lang="en-US" sz="2000" dirty="0"/>
              <a:t>GTO is inconclusive, </a:t>
            </a:r>
            <a:r>
              <a:rPr lang="en-US" sz="2000" b="0" dirty="0">
                <a:effectLst/>
              </a:rPr>
              <a:t>positive landing rate and negative landing(unsuccessful mission) are both relatively equal in the payload range of 3500 to 7000.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AE416BD-40C9-4522-64F9-6CEE654C8E9F}"/>
              </a:ext>
            </a:extLst>
          </p:cNvPr>
          <p:cNvSpPr txBox="1">
            <a:spLocks/>
          </p:cNvSpPr>
          <p:nvPr/>
        </p:nvSpPr>
        <p:spPr>
          <a:xfrm>
            <a:off x="7215023" y="5357425"/>
            <a:ext cx="3811458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3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35093" y="489507"/>
            <a:ext cx="11199707" cy="45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79780" y="1568250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success on a steady increase from 2013 and 2017.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2018 show a downturn but the following year success rates rebounded.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373E2-1A2D-AA7B-13AA-CC37FCDB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3" y="1080296"/>
            <a:ext cx="5534025" cy="4248150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32AA9F-FC98-8B49-E24E-5BBE02A2B892}"/>
              </a:ext>
            </a:extLst>
          </p:cNvPr>
          <p:cNvSpPr txBox="1">
            <a:spLocks/>
          </p:cNvSpPr>
          <p:nvPr/>
        </p:nvSpPr>
        <p:spPr>
          <a:xfrm>
            <a:off x="7280095" y="4494532"/>
            <a:ext cx="3858959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hlinkClick r:id="rId3"/>
              </a:rPr>
              <a:t>https://github.com/heath-barnett/ibm_ds_cert/blob/main/jupyter-labs-eda-dataviz.ipynb.jupyterlite.ipynb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46145" y="2931575"/>
            <a:ext cx="2552789" cy="989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DISTINCT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66E562-2D36-BC61-74A5-44A33D93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728159"/>
              </p:ext>
            </p:extLst>
          </p:nvPr>
        </p:nvGraphicFramePr>
        <p:xfrm>
          <a:off x="9643533" y="2202356"/>
          <a:ext cx="1525694" cy="1961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5694">
                  <a:extLst>
                    <a:ext uri="{9D8B030D-6E8A-4147-A177-3AD203B41FA5}">
                      <a16:colId xmlns:a16="http://schemas.microsoft.com/office/drawing/2014/main" val="3178647295"/>
                    </a:ext>
                  </a:extLst>
                </a:gridCol>
              </a:tblGrid>
              <a:tr h="392356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err="1">
                          <a:effectLst/>
                        </a:rPr>
                        <a:t>Launch_Site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477075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93868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1776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21581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910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D518A8-B21C-0F7B-C58B-E6443967A101}"/>
              </a:ext>
            </a:extLst>
          </p:cNvPr>
          <p:cNvSpPr txBox="1"/>
          <p:nvPr/>
        </p:nvSpPr>
        <p:spPr>
          <a:xfrm>
            <a:off x="6577801" y="4889049"/>
            <a:ext cx="4607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136395" y="502021"/>
            <a:ext cx="7513151" cy="717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B6B2B5-743A-681D-94B3-70A980C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45457"/>
              </p:ext>
            </p:extLst>
          </p:nvPr>
        </p:nvGraphicFramePr>
        <p:xfrm>
          <a:off x="548638" y="3400479"/>
          <a:ext cx="10749280" cy="2753310"/>
        </p:xfrm>
        <a:graphic>
          <a:graphicData uri="http://schemas.openxmlformats.org/drawingml/2006/table">
            <a:tbl>
              <a:tblPr/>
              <a:tblGrid>
                <a:gridCol w="1074928">
                  <a:extLst>
                    <a:ext uri="{9D8B030D-6E8A-4147-A177-3AD203B41FA5}">
                      <a16:colId xmlns:a16="http://schemas.microsoft.com/office/drawing/2014/main" val="1945265456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91536914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1591462171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27749934"/>
                    </a:ext>
                  </a:extLst>
                </a:gridCol>
                <a:gridCol w="1496636">
                  <a:extLst>
                    <a:ext uri="{9D8B030D-6E8A-4147-A177-3AD203B41FA5}">
                      <a16:colId xmlns:a16="http://schemas.microsoft.com/office/drawing/2014/main" val="4274048444"/>
                    </a:ext>
                  </a:extLst>
                </a:gridCol>
                <a:gridCol w="923091">
                  <a:extLst>
                    <a:ext uri="{9D8B030D-6E8A-4147-A177-3AD203B41FA5}">
                      <a16:colId xmlns:a16="http://schemas.microsoft.com/office/drawing/2014/main" val="1940571344"/>
                    </a:ext>
                  </a:extLst>
                </a:gridCol>
                <a:gridCol w="805057">
                  <a:extLst>
                    <a:ext uri="{9D8B030D-6E8A-4147-A177-3AD203B41FA5}">
                      <a16:colId xmlns:a16="http://schemas.microsoft.com/office/drawing/2014/main" val="480458382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773490550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488185154"/>
                    </a:ext>
                  </a:extLst>
                </a:gridCol>
                <a:gridCol w="1074928">
                  <a:extLst>
                    <a:ext uri="{9D8B030D-6E8A-4147-A177-3AD203B41FA5}">
                      <a16:colId xmlns:a16="http://schemas.microsoft.com/office/drawing/2014/main" val="2427594932"/>
                    </a:ext>
                  </a:extLst>
                </a:gridCol>
              </a:tblGrid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  <a:latin typeface="inherit"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  <a:latin typeface="inherit"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43784"/>
                  </a:ext>
                </a:extLst>
              </a:tr>
              <a:tr h="5629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2010-04-06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51055"/>
                  </a:ext>
                </a:extLst>
              </a:tr>
              <a:tr h="9852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2010-08-12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544944"/>
                  </a:ext>
                </a:extLst>
              </a:tr>
              <a:tr h="35187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07:44:00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525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45468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2012-08-10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00:35:00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58533"/>
                  </a:ext>
                </a:extLst>
              </a:tr>
              <a:tr h="24631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2013-01-03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677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  <a:latin typeface="inherit"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  <a:latin typeface="inherit"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14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62D3B0-9BFB-D118-62C2-38020C0FC74D}"/>
              </a:ext>
            </a:extLst>
          </p:cNvPr>
          <p:cNvSpPr txBox="1"/>
          <p:nvPr/>
        </p:nvSpPr>
        <p:spPr>
          <a:xfrm>
            <a:off x="4592320" y="1448732"/>
            <a:ext cx="26145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LIKE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'CCA%'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LIMIT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4C247-7A8D-AFD4-49D1-0B0014E5B8D8}"/>
              </a:ext>
            </a:extLst>
          </p:cNvPr>
          <p:cNvSpPr txBox="1"/>
          <p:nvPr/>
        </p:nvSpPr>
        <p:spPr>
          <a:xfrm>
            <a:off x="7584374" y="2015484"/>
            <a:ext cx="4607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6173262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72344" y="2340784"/>
            <a:ext cx="3963923" cy="10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05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</a:t>
            </a:r>
            <a:r>
              <a:rPr lang="en-US" sz="105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SUM(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05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Customer </a:t>
            </a:r>
            <a:r>
              <a:rPr lang="en-US" sz="105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05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050" b="0" dirty="0">
                <a:solidFill>
                  <a:srgbClr val="E5C07B"/>
                </a:solidFill>
                <a:effectLst/>
                <a:latin typeface="FiraCode NFM"/>
              </a:rPr>
              <a:t>'NASA (CRS)'</a:t>
            </a:r>
            <a:endParaRPr lang="en-US" sz="105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The planet earth taken from the outer space">
            <a:extLst>
              <a:ext uri="{FF2B5EF4-FFF2-40B4-BE49-F238E27FC236}">
                <a16:creationId xmlns:a16="http://schemas.microsoft.com/office/drawing/2014/main" id="{350B17EE-5975-F541-9174-E363B25C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8" r="-2" b="-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E87891-EB6B-96A1-D15B-73A7D43D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737059"/>
              </p:ext>
            </p:extLst>
          </p:nvPr>
        </p:nvGraphicFramePr>
        <p:xfrm>
          <a:off x="1227666" y="3759599"/>
          <a:ext cx="5904654" cy="701040"/>
        </p:xfrm>
        <a:graphic>
          <a:graphicData uri="http://schemas.openxmlformats.org/drawingml/2006/table">
            <a:tbl>
              <a:tblPr/>
              <a:tblGrid>
                <a:gridCol w="2952327">
                  <a:extLst>
                    <a:ext uri="{9D8B030D-6E8A-4147-A177-3AD203B41FA5}">
                      <a16:colId xmlns:a16="http://schemas.microsoft.com/office/drawing/2014/main" val="3955592308"/>
                    </a:ext>
                  </a:extLst>
                </a:gridCol>
                <a:gridCol w="2952327">
                  <a:extLst>
                    <a:ext uri="{9D8B030D-6E8A-4147-A177-3AD203B41FA5}">
                      <a16:colId xmlns:a16="http://schemas.microsoft.com/office/drawing/2014/main" val="2996538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Customer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SUM(PAYLOAD_MASS__KG_)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NASA (CRS)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437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EB4F6B-97B9-59A4-A502-1219350BDF95}"/>
              </a:ext>
            </a:extLst>
          </p:cNvPr>
          <p:cNvSpPr txBox="1"/>
          <p:nvPr/>
        </p:nvSpPr>
        <p:spPr>
          <a:xfrm>
            <a:off x="3205208" y="5139404"/>
            <a:ext cx="4607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58662" y="4601961"/>
            <a:ext cx="4685857" cy="1465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18" name="Picture 17" descr="Rocket launch">
            <a:extLst>
              <a:ext uri="{FF2B5EF4-FFF2-40B4-BE49-F238E27FC236}">
                <a16:creationId xmlns:a16="http://schemas.microsoft.com/office/drawing/2014/main" id="{97626967-8AC5-2136-9909-5B2FBC0CB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46" b="1095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78765" y="4467113"/>
            <a:ext cx="4436534" cy="14659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AVG(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'Average Payload'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'F9 v1.1'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39"/>
            <a:ext cx="4453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05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05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6EEF3-79CE-D319-B230-961376396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69240"/>
              </p:ext>
            </p:extLst>
          </p:nvPr>
        </p:nvGraphicFramePr>
        <p:xfrm>
          <a:off x="8219016" y="4392379"/>
          <a:ext cx="3869266" cy="807720"/>
        </p:xfrm>
        <a:graphic>
          <a:graphicData uri="http://schemas.openxmlformats.org/drawingml/2006/table">
            <a:tbl>
              <a:tblPr firstRow="1"/>
              <a:tblGrid>
                <a:gridCol w="1934633">
                  <a:extLst>
                    <a:ext uri="{9D8B030D-6E8A-4147-A177-3AD203B41FA5}">
                      <a16:colId xmlns:a16="http://schemas.microsoft.com/office/drawing/2014/main" val="439751100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1690325530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Booster_Version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Average Payload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426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F9 v1.1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2928.4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583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D677CF3-6529-1080-965D-BECE49C64101}"/>
              </a:ext>
            </a:extLst>
          </p:cNvPr>
          <p:cNvSpPr txBox="1"/>
          <p:nvPr/>
        </p:nvSpPr>
        <p:spPr>
          <a:xfrm>
            <a:off x="8219016" y="5347287"/>
            <a:ext cx="3869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4546" y="1455293"/>
            <a:ext cx="3025303" cy="16506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72C369"/>
                </a:solidFill>
                <a:effectLst/>
                <a:latin typeface="FiraCode NFM"/>
              </a:rPr>
              <a:t>min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(Date)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'Date of First Ground Pad Success'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(ground pad)'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pic>
        <p:nvPicPr>
          <p:cNvPr id="7" name="Picture 6" descr="Calculator and folders">
            <a:extLst>
              <a:ext uri="{FF2B5EF4-FFF2-40B4-BE49-F238E27FC236}">
                <a16:creationId xmlns:a16="http://schemas.microsoft.com/office/drawing/2014/main" id="{4AC12F8D-F965-B37C-E9E4-BF1B8C879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2" r="40280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5909D8-C25A-C5E2-3ED9-E3E6FDEF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41285"/>
              </p:ext>
            </p:extLst>
          </p:nvPr>
        </p:nvGraphicFramePr>
        <p:xfrm>
          <a:off x="4082499" y="3661697"/>
          <a:ext cx="3869267" cy="701040"/>
        </p:xfrm>
        <a:graphic>
          <a:graphicData uri="http://schemas.openxmlformats.org/drawingml/2006/table">
            <a:tbl>
              <a:tblPr/>
              <a:tblGrid>
                <a:gridCol w="3869267">
                  <a:extLst>
                    <a:ext uri="{9D8B030D-6E8A-4147-A177-3AD203B41FA5}">
                      <a16:colId xmlns:a16="http://schemas.microsoft.com/office/drawing/2014/main" val="3871115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 of First Ground Pad 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7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47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E61A28-EAF0-72DA-CD63-39A4B30FD8A4}"/>
              </a:ext>
            </a:extLst>
          </p:cNvPr>
          <p:cNvSpPr txBox="1"/>
          <p:nvPr/>
        </p:nvSpPr>
        <p:spPr>
          <a:xfrm>
            <a:off x="4195560" y="5145340"/>
            <a:ext cx="3606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</a:t>
            </a:r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71599" y="1745874"/>
            <a:ext cx="10278534" cy="17187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'Payload Mass (kg)'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'Outcome'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'Success (drone ship)'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'4000'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'6000'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EF6B73-E9BE-AC25-C2D5-9443BA60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27914"/>
              </p:ext>
            </p:extLst>
          </p:nvPr>
        </p:nvGraphicFramePr>
        <p:xfrm>
          <a:off x="966893" y="3870061"/>
          <a:ext cx="10515600" cy="17526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5954240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636622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51805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Booster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Payload Mass (kg)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4696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08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4600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9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5300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2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5200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528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85A7ED-B902-538E-D41B-A9368E894794}"/>
              </a:ext>
            </a:extLst>
          </p:cNvPr>
          <p:cNvSpPr txBox="1"/>
          <p:nvPr/>
        </p:nvSpPr>
        <p:spPr>
          <a:xfrm>
            <a:off x="1566414" y="5878305"/>
            <a:ext cx="11732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</a:t>
            </a:r>
          </a:p>
          <a:p>
            <a:pPr>
              <a:spcAft>
                <a:spcPts val="600"/>
              </a:spcAft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D667-96B6-671E-7436-4BD87A894634}"/>
              </a:ext>
            </a:extLst>
          </p:cNvPr>
          <p:cNvSpPr txBox="1"/>
          <p:nvPr/>
        </p:nvSpPr>
        <p:spPr>
          <a:xfrm>
            <a:off x="2912533" y="2227892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*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'Count'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Mission_Outcome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99AC37-A1BB-0422-FFB1-E5AE5E764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35449"/>
              </p:ext>
            </p:extLst>
          </p:nvPr>
        </p:nvGraphicFramePr>
        <p:xfrm>
          <a:off x="836508" y="3761687"/>
          <a:ext cx="10515600" cy="17526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9917049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47900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7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6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2567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B0D2CF-CB76-9AA8-4D98-1AABE4CAD9A8}"/>
              </a:ext>
            </a:extLst>
          </p:cNvPr>
          <p:cNvSpPr txBox="1"/>
          <p:nvPr/>
        </p:nvSpPr>
        <p:spPr>
          <a:xfrm>
            <a:off x="1207899" y="5847753"/>
            <a:ext cx="1118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815B-A61E-DD84-E3C6-CA8C44FB7E9F}"/>
              </a:ext>
            </a:extLst>
          </p:cNvPr>
          <p:cNvSpPr txBox="1"/>
          <p:nvPr/>
        </p:nvSpPr>
        <p:spPr>
          <a:xfrm>
            <a:off x="456780" y="3429000"/>
            <a:ext cx="595756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'Booster'</a:t>
            </a:r>
            <a:r>
              <a:rPr lang="en-US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5C07B"/>
                </a:solidFill>
                <a:effectLst/>
                <a:latin typeface="FiraCode NFM"/>
              </a:rPr>
              <a:t>'Max Payload'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MAX(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PAYLOAD_MASS__KG_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r>
              <a:rPr lang="en-US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48A1DC-D7DA-E549-EE21-4E9268C20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5806"/>
              </p:ext>
            </p:extLst>
          </p:nvPr>
        </p:nvGraphicFramePr>
        <p:xfrm>
          <a:off x="6794437" y="2041065"/>
          <a:ext cx="3598376" cy="4351334"/>
        </p:xfrm>
        <a:graphic>
          <a:graphicData uri="http://schemas.openxmlformats.org/drawingml/2006/table">
            <a:tbl>
              <a:tblPr/>
              <a:tblGrid>
                <a:gridCol w="1799188">
                  <a:extLst>
                    <a:ext uri="{9D8B030D-6E8A-4147-A177-3AD203B41FA5}">
                      <a16:colId xmlns:a16="http://schemas.microsoft.com/office/drawing/2014/main" val="851250161"/>
                    </a:ext>
                  </a:extLst>
                </a:gridCol>
                <a:gridCol w="1799188">
                  <a:extLst>
                    <a:ext uri="{9D8B030D-6E8A-4147-A177-3AD203B41FA5}">
                      <a16:colId xmlns:a16="http://schemas.microsoft.com/office/drawing/2014/main" val="1652154495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>
                          <a:effectLst/>
                        </a:rPr>
                        <a:t>Booster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Max Payload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1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907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229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16808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4436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451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778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7732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152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550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10703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8035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15600</a:t>
                      </a:r>
                    </a:p>
                  </a:txBody>
                  <a:tcPr marL="72765" marR="72765" marT="36382" marB="36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773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21B532-C977-45FD-10AB-F26AB29D4655}"/>
              </a:ext>
            </a:extLst>
          </p:cNvPr>
          <p:cNvSpPr txBox="1"/>
          <p:nvPr/>
        </p:nvSpPr>
        <p:spPr>
          <a:xfrm>
            <a:off x="1131750" y="5532334"/>
            <a:ext cx="4607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6197FB-3E5E-DB3C-E656-63F5D19ADC6A}"/>
              </a:ext>
            </a:extLst>
          </p:cNvPr>
          <p:cNvGrpSpPr/>
          <p:nvPr/>
        </p:nvGrpSpPr>
        <p:grpSpPr>
          <a:xfrm>
            <a:off x="4224441" y="986126"/>
            <a:ext cx="3260637" cy="856080"/>
            <a:chOff x="632622" y="0"/>
            <a:chExt cx="4666783" cy="85608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6AF3560-C132-A92E-04F3-D76069CAF390}"/>
                </a:ext>
              </a:extLst>
            </p:cNvPr>
            <p:cNvSpPr/>
            <p:nvPr/>
          </p:nvSpPr>
          <p:spPr>
            <a:xfrm>
              <a:off x="632622" y="0"/>
              <a:ext cx="4666783" cy="8560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76B9831-C301-F9AD-480F-EE377AD029BB}"/>
                </a:ext>
              </a:extLst>
            </p:cNvPr>
            <p:cNvSpPr txBox="1"/>
            <p:nvPr/>
          </p:nvSpPr>
          <p:spPr>
            <a:xfrm>
              <a:off x="674412" y="41790"/>
              <a:ext cx="4583201" cy="772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Summary of Methodologies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DE631C-AFC0-1813-A284-457A08A6C667}"/>
              </a:ext>
            </a:extLst>
          </p:cNvPr>
          <p:cNvSpPr txBox="1"/>
          <p:nvPr/>
        </p:nvSpPr>
        <p:spPr>
          <a:xfrm>
            <a:off x="4219216" y="2005431"/>
            <a:ext cx="3570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with API and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Wrangling and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Folium Maps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Dashboard with </a:t>
            </a:r>
            <a:r>
              <a:rPr lang="en-US" dirty="0" err="1"/>
              <a:t>Plotly</a:t>
            </a:r>
            <a:r>
              <a:rPr lang="en-US" dirty="0"/>
              <a:t> Dash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with 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A6AEAF-437B-DE00-B372-5D93DAC25F3A}"/>
              </a:ext>
            </a:extLst>
          </p:cNvPr>
          <p:cNvGrpSpPr/>
          <p:nvPr/>
        </p:nvGrpSpPr>
        <p:grpSpPr>
          <a:xfrm>
            <a:off x="8262280" y="1022027"/>
            <a:ext cx="3260637" cy="856080"/>
            <a:chOff x="632622" y="0"/>
            <a:chExt cx="4666783" cy="85608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5F721AE-75D1-FD28-A840-A15F167C8CFB}"/>
                </a:ext>
              </a:extLst>
            </p:cNvPr>
            <p:cNvSpPr/>
            <p:nvPr/>
          </p:nvSpPr>
          <p:spPr>
            <a:xfrm>
              <a:off x="632622" y="0"/>
              <a:ext cx="4666783" cy="8560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E8C29576-5DD1-C807-FD6E-009227B55FD5}"/>
                </a:ext>
              </a:extLst>
            </p:cNvPr>
            <p:cNvSpPr txBox="1"/>
            <p:nvPr/>
          </p:nvSpPr>
          <p:spPr>
            <a:xfrm>
              <a:off x="674412" y="41790"/>
              <a:ext cx="4583201" cy="772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6393" tIns="0" rIns="176393" bIns="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Summary of Results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F7E9AD-999E-F1E7-11C5-355572C290D8}"/>
              </a:ext>
            </a:extLst>
          </p:cNvPr>
          <p:cNvSpPr txBox="1"/>
          <p:nvPr/>
        </p:nvSpPr>
        <p:spPr>
          <a:xfrm>
            <a:off x="7952574" y="2005431"/>
            <a:ext cx="3570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Folium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Predictions for several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Vector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EDA6C-6EA8-D768-70EC-D4A239BB4DDC}"/>
              </a:ext>
            </a:extLst>
          </p:cNvPr>
          <p:cNvSpPr txBox="1"/>
          <p:nvPr/>
        </p:nvSpPr>
        <p:spPr>
          <a:xfrm>
            <a:off x="459350" y="2328199"/>
            <a:ext cx="481584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CASE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substr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6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2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'January'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Code NFM"/>
              </a:rPr>
              <a:t>Febuary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'03'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'March'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'04'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'April'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'05'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'May'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'06'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'June'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'07'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'July'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'08'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'August'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'09'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'September'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'10'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'October'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'11'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'November'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'12'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THEN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'December'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ELSE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''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END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Month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Booster_Version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Launch_Site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'Failure (drone ship)'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  <a:p>
            <a:r>
              <a:rPr lang="en-US" sz="12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 SUBSTR(Date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0</a:t>
            </a:r>
            <a:r>
              <a:rPr lang="en-US" sz="12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Code NFM"/>
              </a:rPr>
              <a:t>5</a:t>
            </a:r>
            <a:r>
              <a:rPr lang="en-US" sz="1200" b="0" dirty="0">
                <a:solidFill>
                  <a:srgbClr val="D4DAE1"/>
                </a:solidFill>
                <a:effectLst/>
                <a:latin typeface="FiraCode NFM"/>
              </a:rPr>
              <a:t>)</a:t>
            </a:r>
            <a:r>
              <a:rPr lang="en-US" sz="1200" b="0" dirty="0">
                <a:solidFill>
                  <a:srgbClr val="EB6572"/>
                </a:solidFill>
                <a:effectLst/>
                <a:latin typeface="FiraCode NFM"/>
              </a:rPr>
              <a:t>=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Code NFM"/>
              </a:rPr>
              <a:t>'2015'</a:t>
            </a:r>
            <a:endParaRPr lang="en-US" sz="12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59AC63-53F6-4127-8DC4-CF24E9D5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04784"/>
              </p:ext>
            </p:extLst>
          </p:nvPr>
        </p:nvGraphicFramePr>
        <p:xfrm>
          <a:off x="5382263" y="3654914"/>
          <a:ext cx="6609536" cy="868680"/>
        </p:xfrm>
        <a:graphic>
          <a:graphicData uri="http://schemas.openxmlformats.org/drawingml/2006/table">
            <a:tbl>
              <a:tblPr/>
              <a:tblGrid>
                <a:gridCol w="1102816">
                  <a:extLst>
                    <a:ext uri="{9D8B030D-6E8A-4147-A177-3AD203B41FA5}">
                      <a16:colId xmlns:a16="http://schemas.microsoft.com/office/drawing/2014/main" val="2081883016"/>
                    </a:ext>
                  </a:extLst>
                </a:gridCol>
                <a:gridCol w="2201952">
                  <a:extLst>
                    <a:ext uri="{9D8B030D-6E8A-4147-A177-3AD203B41FA5}">
                      <a16:colId xmlns:a16="http://schemas.microsoft.com/office/drawing/2014/main" val="4278219671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060237622"/>
                    </a:ext>
                  </a:extLst>
                </a:gridCol>
                <a:gridCol w="1652384">
                  <a:extLst>
                    <a:ext uri="{9D8B030D-6E8A-4147-A177-3AD203B41FA5}">
                      <a16:colId xmlns:a16="http://schemas.microsoft.com/office/drawing/2014/main" val="481132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Booster_Version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Launch_Site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5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October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58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7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7C340D-BB76-A4F3-8428-2278B4C0771C}"/>
              </a:ext>
            </a:extLst>
          </p:cNvPr>
          <p:cNvSpPr txBox="1"/>
          <p:nvPr/>
        </p:nvSpPr>
        <p:spPr>
          <a:xfrm>
            <a:off x="6577801" y="4889049"/>
            <a:ext cx="4607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8571" y="2562037"/>
            <a:ext cx="4076255" cy="30327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EB6572"/>
                </a:solidFill>
                <a:effectLst/>
                <a:latin typeface="FiraCode NFM"/>
              </a:rPr>
              <a:t>%%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sql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SELECT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AS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'Total'</a:t>
            </a:r>
            <a:r>
              <a:rPr lang="en-US" sz="1400" b="0" dirty="0">
                <a:solidFill>
                  <a:srgbClr val="ACCFD7"/>
                </a:solidFill>
                <a:effectLst/>
                <a:latin typeface="FiraCode NFM"/>
              </a:rPr>
              <a:t>,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FROM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SPACEXTABLE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WHERE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Date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BETWEEN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'2010-06-04'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AND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E5C07B"/>
                </a:solidFill>
                <a:effectLst/>
                <a:latin typeface="FiraCode NFM"/>
              </a:rPr>
              <a:t>'2017-03-20'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GROUP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ORDER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BY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 count(</a:t>
            </a:r>
            <a:r>
              <a:rPr lang="en-US" sz="1400" b="0" dirty="0" err="1">
                <a:solidFill>
                  <a:srgbClr val="D4DAE1"/>
                </a:solidFill>
                <a:effectLst/>
                <a:latin typeface="FiraCode NFM"/>
              </a:rPr>
              <a:t>Landing_Outcome</a:t>
            </a:r>
            <a:r>
              <a:rPr lang="en-US" sz="1400" b="0" dirty="0">
                <a:solidFill>
                  <a:srgbClr val="D4DAE1"/>
                </a:solidFill>
                <a:effectLst/>
                <a:latin typeface="FiraCode NFM"/>
              </a:rPr>
              <a:t>) </a:t>
            </a:r>
            <a:r>
              <a:rPr lang="en-US" sz="1400" b="0" dirty="0">
                <a:solidFill>
                  <a:srgbClr val="36C0C0"/>
                </a:solidFill>
                <a:effectLst/>
                <a:latin typeface="FiraCode NFM"/>
              </a:rPr>
              <a:t>DESC</a:t>
            </a:r>
            <a:endParaRPr lang="en-US" sz="1400" b="0" dirty="0">
              <a:solidFill>
                <a:srgbClr val="D4DAE1"/>
              </a:solidFill>
              <a:effectLst/>
              <a:latin typeface="FiraCode NF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BEA14-E964-2B6F-CBA1-E60A18AF4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416898"/>
              </p:ext>
            </p:extLst>
          </p:nvPr>
        </p:nvGraphicFramePr>
        <p:xfrm>
          <a:off x="5784427" y="2501065"/>
          <a:ext cx="5608320" cy="3154680"/>
        </p:xfrm>
        <a:graphic>
          <a:graphicData uri="http://schemas.openxmlformats.org/drawingml/2006/table">
            <a:tbl>
              <a:tblPr/>
              <a:tblGrid>
                <a:gridCol w="2442089">
                  <a:extLst>
                    <a:ext uri="{9D8B030D-6E8A-4147-A177-3AD203B41FA5}">
                      <a16:colId xmlns:a16="http://schemas.microsoft.com/office/drawing/2014/main" val="1118270755"/>
                    </a:ext>
                  </a:extLst>
                </a:gridCol>
                <a:gridCol w="734603">
                  <a:extLst>
                    <a:ext uri="{9D8B030D-6E8A-4147-A177-3AD203B41FA5}">
                      <a16:colId xmlns:a16="http://schemas.microsoft.com/office/drawing/2014/main" val="2102738561"/>
                    </a:ext>
                  </a:extLst>
                </a:gridCol>
                <a:gridCol w="2431628">
                  <a:extLst>
                    <a:ext uri="{9D8B030D-6E8A-4147-A177-3AD203B41FA5}">
                      <a16:colId xmlns:a16="http://schemas.microsoft.com/office/drawing/2014/main" val="1758623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Total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70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2012-05-22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95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74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2016-08-04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1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2015-10-01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51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2014-04-18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1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2013-09-29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6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2015-06-28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80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2010-08-12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297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D529AF-F8DA-63F2-831F-8276812A9AA5}"/>
              </a:ext>
            </a:extLst>
          </p:cNvPr>
          <p:cNvSpPr txBox="1"/>
          <p:nvPr/>
        </p:nvSpPr>
        <p:spPr>
          <a:xfrm>
            <a:off x="1038732" y="5887540"/>
            <a:ext cx="1088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/heath-</a:t>
            </a:r>
            <a:r>
              <a:rPr lang="en-US" dirty="0" err="1">
                <a:hlinkClick r:id="rId2"/>
              </a:rPr>
              <a:t>barnett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ibm_ds_cert</a:t>
            </a:r>
            <a:r>
              <a:rPr lang="en-US" dirty="0">
                <a:hlinkClick r:id="rId2"/>
              </a:rPr>
              <a:t>/blob/main/</a:t>
            </a:r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-labs-</a:t>
            </a:r>
            <a:r>
              <a:rPr lang="en-US" dirty="0" err="1">
                <a:hlinkClick r:id="rId2"/>
              </a:rPr>
              <a:t>eda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46777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Site Proximities Analysis</a:t>
            </a:r>
          </a:p>
        </p:txBody>
      </p:sp>
    </p:spTree>
    <p:extLst>
      <p:ext uri="{BB962C8B-B14F-4D97-AF65-F5344CB8AC3E}">
        <p14:creationId xmlns:p14="http://schemas.microsoft.com/office/powerpoint/2010/main" val="155385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4316341" y="269608"/>
            <a:ext cx="5754896" cy="695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 Sites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0480" y="5019040"/>
            <a:ext cx="10050918" cy="584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Located on coast areas, both southwest and southeast United States.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8299D-9067-B7F9-85CA-36951A67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3" y="1185333"/>
            <a:ext cx="10898293" cy="3406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CF9EE-C1B7-86BD-E32A-4AFA846C46E6}"/>
              </a:ext>
            </a:extLst>
          </p:cNvPr>
          <p:cNvSpPr txBox="1"/>
          <p:nvPr/>
        </p:nvSpPr>
        <p:spPr>
          <a:xfrm>
            <a:off x="1547256" y="5454267"/>
            <a:ext cx="934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/blob/main/IBM-DS0321EN-SkillsNetwork_labs_module_3_lab_jupyter_launch_site_location.jupyterlite.ipynb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1136396" y="502021"/>
            <a:ext cx="7743444" cy="632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Outcomes at KSC LC-39A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91383" y="2759421"/>
            <a:ext cx="4194217" cy="133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Blue indicates a successful launch, red indicates a failure.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Located in Florida, southeast coast.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DAD96-2B1B-26EB-66EF-CA71CF45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366953"/>
            <a:ext cx="6177054" cy="4011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265DA-EF53-AFE2-7553-AF2BA01916B2}"/>
              </a:ext>
            </a:extLst>
          </p:cNvPr>
          <p:cNvSpPr txBox="1"/>
          <p:nvPr/>
        </p:nvSpPr>
        <p:spPr>
          <a:xfrm>
            <a:off x="878774" y="5508935"/>
            <a:ext cx="1143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/blob/main/IBM-DS0321EN-SkillsNetwork_labs_module_3_lab_jupyter_launch_site_location.jupyterlite.ipynb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136396" y="446844"/>
            <a:ext cx="6173262" cy="1230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KSC LC-39A Distance to Miami Florida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38087" y="5579142"/>
            <a:ext cx="2639188" cy="325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900" dirty="0"/>
              <a:t>Distance of 315.92 km.</a:t>
            </a:r>
          </a:p>
          <a:p>
            <a:pPr>
              <a:spcBef>
                <a:spcPts val="1400"/>
              </a:spcBef>
            </a:pP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44FB-4824-B1FB-DEF3-D8EB1B6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33" y="3663006"/>
            <a:ext cx="1945572" cy="154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83C50-EABD-47B2-87BF-05CD3565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753" y="331449"/>
            <a:ext cx="1883579" cy="55681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8C6A08-0087-EBA5-0C5B-B10BB32942E6}"/>
              </a:ext>
            </a:extLst>
          </p:cNvPr>
          <p:cNvSpPr/>
          <p:nvPr/>
        </p:nvSpPr>
        <p:spPr>
          <a:xfrm>
            <a:off x="10173547" y="5211315"/>
            <a:ext cx="887307" cy="53848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D08CF-A309-3410-427C-AB3C824121DE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3663006"/>
            <a:ext cx="1251442" cy="18023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7F9AE7-948F-0DB5-27E9-F84E663A6D68}"/>
              </a:ext>
            </a:extLst>
          </p:cNvPr>
          <p:cNvCxnSpPr>
            <a:cxnSpLocks/>
          </p:cNvCxnSpPr>
          <p:nvPr/>
        </p:nvCxnSpPr>
        <p:spPr>
          <a:xfrm flipH="1" flipV="1">
            <a:off x="8922105" y="5211315"/>
            <a:ext cx="1251442" cy="25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27DFFF-F87F-BAF4-705C-DF0BC6585C79}"/>
              </a:ext>
            </a:extLst>
          </p:cNvPr>
          <p:cNvSpPr txBox="1"/>
          <p:nvPr/>
        </p:nvSpPr>
        <p:spPr>
          <a:xfrm>
            <a:off x="599440" y="4760485"/>
            <a:ext cx="5777653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 = 28.57299, -80.64621,25.761681,-80.191788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launch_site_lat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launch_site_lon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city_lat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city_lon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distance_city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4EA71-AEFB-9BAB-4CB2-6129D9096E45}"/>
              </a:ext>
            </a:extLst>
          </p:cNvPr>
          <p:cNvSpPr txBox="1"/>
          <p:nvPr/>
        </p:nvSpPr>
        <p:spPr>
          <a:xfrm>
            <a:off x="1547007" y="1700422"/>
            <a:ext cx="3882518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def </a:t>
            </a:r>
            <a:r>
              <a:rPr lang="en-US" sz="1100" dirty="0" err="1">
                <a:solidFill>
                  <a:schemeClr val="bg1"/>
                </a:solidFill>
              </a:rPr>
              <a:t>calculate_distance</a:t>
            </a:r>
            <a:r>
              <a:rPr lang="en-US" sz="1100" dirty="0">
                <a:solidFill>
                  <a:schemeClr val="bg1"/>
                </a:solidFill>
              </a:rPr>
              <a:t>(lat1, lon1, lat2, lon2):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# approximate radius of earth in km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 = 6373.0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lat1 = radians(lat1)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lon1 = radians(lon1)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lat2 = radians(lat2)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lon2 = radians(lon2)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= lon2 - lon1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= lat2 - lat1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a = sin(</a:t>
            </a:r>
            <a:r>
              <a:rPr lang="en-US" sz="1100" dirty="0" err="1">
                <a:solidFill>
                  <a:schemeClr val="bg1"/>
                </a:solidFill>
              </a:rPr>
              <a:t>dlat</a:t>
            </a:r>
            <a:r>
              <a:rPr lang="en-US" sz="1100" dirty="0">
                <a:solidFill>
                  <a:schemeClr val="bg1"/>
                </a:solidFill>
              </a:rPr>
              <a:t> / 2)**2 + cos(lat1) * cos(lat2) * sin(</a:t>
            </a:r>
            <a:r>
              <a:rPr lang="en-US" sz="1100" dirty="0" err="1">
                <a:solidFill>
                  <a:schemeClr val="bg1"/>
                </a:solidFill>
              </a:rPr>
              <a:t>dlon</a:t>
            </a:r>
            <a:r>
              <a:rPr lang="en-US" sz="1100" dirty="0">
                <a:solidFill>
                  <a:schemeClr val="bg1"/>
                </a:solidFill>
              </a:rPr>
              <a:t> / 2)**2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c = 2 * atan2(sqrt(a), sqrt(1 - a))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distance = R * 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return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37077-FA75-E5A2-CE68-BB18F633600E}"/>
              </a:ext>
            </a:extLst>
          </p:cNvPr>
          <p:cNvSpPr txBox="1"/>
          <p:nvPr/>
        </p:nvSpPr>
        <p:spPr>
          <a:xfrm>
            <a:off x="5497139" y="1878875"/>
            <a:ext cx="40766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/heath-</a:t>
            </a:r>
            <a:r>
              <a:rPr lang="en-US" dirty="0" err="1">
                <a:hlinkClick r:id="rId4"/>
              </a:rPr>
              <a:t>barnett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ibm_ds_cert</a:t>
            </a:r>
            <a:r>
              <a:rPr lang="en-US" dirty="0">
                <a:hlinkClick r:id="rId4"/>
              </a:rPr>
              <a:t>/blob/main/IBM-DS0321EN-SkillsNetwork_labs_module_3_lab_jupyter_launch_site_location.jupyterlite.ipynb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6012352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a Dashboard with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Plotly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201552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Mono SemiBold" panose="020B0709050203000203" pitchFamily="49" charset="0"/>
                <a:cs typeface="IBM Plex Mono SemiBold" panose="020B0709050203000203" pitchFamily="49" charset="0"/>
              </a:rPr>
              <a:t>Launch Outcome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ea typeface="+mj-ea"/>
              </a:rPr>
              <a:t>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IBM Plex Mono SemiBold" panose="020B0709050203000203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6369" y="4239492"/>
            <a:ext cx="7019237" cy="195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KSC LC-39A has the highest success rate compared to all other launch sites.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CCAFS SLC-40 has the worst success of all launch sites.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EBCD2825-67EC-C992-3103-E1FEC631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681400"/>
            <a:ext cx="7772400" cy="329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418" y="1909755"/>
            <a:ext cx="3079343" cy="353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site KSC LC-39A had the highest success rate out of all landing sites with a 76.9% success rate.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success/failure rate at this site is represented with a pie chart.</a:t>
            </a:r>
          </a:p>
          <a:p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4426457-FC5F-D79D-CD0C-FFDAD92E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3368" r="-1135" b="18972"/>
          <a:stretch/>
        </p:blipFill>
        <p:spPr>
          <a:xfrm>
            <a:off x="4037610" y="1520038"/>
            <a:ext cx="7328972" cy="39910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6CCE79-1156-A963-C159-86AB03214AAD}"/>
              </a:ext>
            </a:extLst>
          </p:cNvPr>
          <p:cNvSpPr txBox="1">
            <a:spLocks/>
          </p:cNvSpPr>
          <p:nvPr/>
        </p:nvSpPr>
        <p:spPr>
          <a:xfrm>
            <a:off x="611579" y="243186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with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Payload vs. Launch Outcome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5023262"/>
            <a:ext cx="6555347" cy="1172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Payload vs Launch Outcome for All Sites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FT booster version has the highest success rate compared to all other boosters in the payload range of 1000-4000 kg.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" name="Picture 3" descr="A graph with numbers and colored dots&#10;&#10;Description automatically generated with medium confidence">
            <a:extLst>
              <a:ext uri="{FF2B5EF4-FFF2-40B4-BE49-F238E27FC236}">
                <a16:creationId xmlns:a16="http://schemas.microsoft.com/office/drawing/2014/main" id="{B137EAD1-E183-CDF9-EE19-A6F63084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08" y="406952"/>
            <a:ext cx="7772400" cy="42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00B7C-CCB1-63B7-2D98-8A61DA3394A8}"/>
              </a:ext>
            </a:extLst>
          </p:cNvPr>
          <p:cNvSpPr txBox="1"/>
          <p:nvPr/>
        </p:nvSpPr>
        <p:spPr>
          <a:xfrm>
            <a:off x="543297" y="1753406"/>
            <a:ext cx="61306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Predicting whether the Falcon 9 first stage will land successfully is a complex task that involves various factors, including: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Payload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Orbit</a:t>
            </a:r>
            <a:r>
              <a:rPr lang="en-US" dirty="0">
                <a:latin typeface="Söhne"/>
              </a:rPr>
              <a:t>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Booster 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G</a:t>
            </a:r>
            <a:r>
              <a:rPr lang="en-US" b="0" i="0" dirty="0">
                <a:effectLst/>
                <a:latin typeface="Söhne"/>
              </a:rPr>
              <a:t>eographical Information of Launch 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Success and Failure Rates</a:t>
            </a:r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While SpaceX has made significant advancements in rocket reusability and has successfully landed many Falcon 9 first stages, there are still risks involved in each launch.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To make an accurate prediction of the success rate for future versions of Falcon 9, we will need to employ a variety of data science methodologies and machine learning techniques.</a:t>
            </a:r>
          </a:p>
        </p:txBody>
      </p:sp>
      <p:pic>
        <p:nvPicPr>
          <p:cNvPr id="7" name="Picture 6" descr="A child drawing a rocket on a concrete wall">
            <a:extLst>
              <a:ext uri="{FF2B5EF4-FFF2-40B4-BE49-F238E27FC236}">
                <a16:creationId xmlns:a16="http://schemas.microsoft.com/office/drawing/2014/main" id="{D4BF0352-3C6D-5D11-B908-DF18A14C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59"/>
          <a:stretch/>
        </p:blipFill>
        <p:spPr>
          <a:xfrm>
            <a:off x="7242963" y="644948"/>
            <a:ext cx="3925785" cy="58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marL="0" marR="0" lvl="0" indent="0" algn="r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896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5792420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Section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426820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F05D3-6079-A40D-9872-D69226FB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9" y="496504"/>
            <a:ext cx="5642511" cy="3789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FD833-E1CD-4379-272C-0C046708E792}"/>
              </a:ext>
            </a:extLst>
          </p:cNvPr>
          <p:cNvSpPr txBox="1"/>
          <p:nvPr/>
        </p:nvSpPr>
        <p:spPr>
          <a:xfrm>
            <a:off x="4786452" y="4349703"/>
            <a:ext cx="6169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/>
              <a:t>Decision Tree Classifier was the most accurate on test data. However, it was not much better than other models.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4BA24-C8E2-706D-F003-4E488C444471}"/>
              </a:ext>
            </a:extLst>
          </p:cNvPr>
          <p:cNvSpPr txBox="1"/>
          <p:nvPr/>
        </p:nvSpPr>
        <p:spPr>
          <a:xfrm>
            <a:off x="4436780" y="5437897"/>
            <a:ext cx="68685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/blob/main/IBM-DS0321EN-SkillsNetwork_labs_module_4_SpaceX_Machine_Learning_Prediction_Part_5.jupyterlite.ipynb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402" y="5920015"/>
            <a:ext cx="2632082" cy="385369"/>
          </a:xfrm>
        </p:spPr>
        <p:txBody>
          <a:bodyPr/>
          <a:lstStyle/>
          <a:p>
            <a:pPr defTabSz="868680">
              <a:spcAft>
                <a:spcPts val="600"/>
              </a:spcAft>
            </a:pPr>
            <a:fld id="{5075537C-CA84-1446-933C-8E9D027F9201}" type="slidenum">
              <a:rPr lang="en-US" sz="152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68680"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45434" y="2069283"/>
            <a:ext cx="4315939" cy="36571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Decision Tree Classifier performed the best on training data with an accuracy of 87.7%.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did not predict outcomes any better than other models investigated.</a:t>
            </a:r>
          </a:p>
          <a:p>
            <a:pPr marL="217170" indent="-217170" defTabSz="868680">
              <a:lnSpc>
                <a:spcPct val="100000"/>
              </a:lnSpc>
              <a:spcBef>
                <a:spcPts val="1330"/>
              </a:spcBef>
            </a:pPr>
            <a:r>
              <a:rPr lang="en-US" sz="209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are an issue with this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68D1-0CBF-43E9-AC9B-8BB2D69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53" y="1821295"/>
            <a:ext cx="4848415" cy="4153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55D72-AEEE-DB79-3870-B4B98BB20680}"/>
              </a:ext>
            </a:extLst>
          </p:cNvPr>
          <p:cNvSpPr txBox="1"/>
          <p:nvPr/>
        </p:nvSpPr>
        <p:spPr>
          <a:xfrm>
            <a:off x="1285594" y="5888819"/>
            <a:ext cx="9620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/blob/main/IBM-DS0321EN-SkillsNetwork_labs_module_4_SpaceX_Machine_Learning_Prediction_Part_5.jupyterlite.ipynb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6629889-55E6-E297-6F60-30BDCC8C09E3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968232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F66DC-8E8E-53BA-A49C-17894DBABF92}"/>
              </a:ext>
            </a:extLst>
          </p:cNvPr>
          <p:cNvSpPr txBox="1"/>
          <p:nvPr/>
        </p:nvSpPr>
        <p:spPr>
          <a:xfrm>
            <a:off x="4221803" y="1173479"/>
            <a:ext cx="6598597" cy="2336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F2C5D7-044E-8073-ACC4-E086C7883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3" r="33545" b="-2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80" y="6317566"/>
            <a:ext cx="2707409" cy="360361"/>
          </a:xfrm>
        </p:spPr>
        <p:txBody>
          <a:bodyPr/>
          <a:lstStyle/>
          <a:p>
            <a:pPr defTabSz="896112">
              <a:spcAft>
                <a:spcPts val="600"/>
              </a:spcAft>
            </a:pPr>
            <a:fld id="{5075537C-CA84-1446-933C-8E9D027F9201}" type="slidenum">
              <a:rPr lang="en-US" sz="1568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rPr>
              <a:pPr defTabSz="896112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397823" y="404744"/>
            <a:ext cx="2431499" cy="115416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Abadi" panose="020B0604020104020204" pitchFamily="34" charset="0"/>
              </a:rPr>
              <a:t>Section</a:t>
            </a: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pPr defTabSz="896112"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C305-DDC1-4405-CFDF-2BF9BFB8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1299"/>
            <a:ext cx="5430926" cy="4221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8D2E1-29C9-7BAE-AA21-2772C606A3B4}"/>
              </a:ext>
            </a:extLst>
          </p:cNvPr>
          <p:cNvSpPr txBox="1"/>
          <p:nvPr/>
        </p:nvSpPr>
        <p:spPr>
          <a:xfrm>
            <a:off x="295630" y="1924820"/>
            <a:ext cx="56539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Python package request to get content.</a:t>
            </a:r>
          </a:p>
          <a:p>
            <a:endParaRPr lang="en-US" sz="2400" dirty="0"/>
          </a:p>
          <a:p>
            <a:r>
              <a:rPr lang="en-US" sz="2400" dirty="0"/>
              <a:t>Response content imported as a JSON file.</a:t>
            </a:r>
          </a:p>
          <a:p>
            <a:endParaRPr lang="en-US" sz="2400" dirty="0"/>
          </a:p>
          <a:p>
            <a:r>
              <a:rPr lang="en-US" sz="2400" dirty="0"/>
              <a:t>JSON data converted to Pandas </a:t>
            </a:r>
            <a:r>
              <a:rPr lang="en-US" sz="2400" dirty="0" err="1"/>
              <a:t>dataframe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Cleaned data for missing values, replacing with averages.</a:t>
            </a:r>
          </a:p>
          <a:p>
            <a:endParaRPr lang="en-US" sz="2400" dirty="0"/>
          </a:p>
          <a:p>
            <a:r>
              <a:rPr lang="en-US" sz="2400" dirty="0"/>
              <a:t>Filtered data in various ways to ensure integrity.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02AC6-DE65-781E-28B1-1A7C4DC37E50}"/>
              </a:ext>
            </a:extLst>
          </p:cNvPr>
          <p:cNvSpPr txBox="1"/>
          <p:nvPr/>
        </p:nvSpPr>
        <p:spPr>
          <a:xfrm>
            <a:off x="415795" y="6207149"/>
            <a:ext cx="11248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spacex</a:t>
            </a:r>
            <a:r>
              <a:rPr lang="en-US" dirty="0">
                <a:hlinkClick r:id="rId3"/>
              </a:rPr>
              <a:t>-data-collection-</a:t>
            </a:r>
            <a:r>
              <a:rPr lang="en-US" dirty="0" err="1">
                <a:hlinkClick r:id="rId3"/>
              </a:rPr>
              <a:t>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85C47-A5B9-F631-6B2B-787901C33C43}"/>
              </a:ext>
            </a:extLst>
          </p:cNvPr>
          <p:cNvSpPr txBox="1"/>
          <p:nvPr/>
        </p:nvSpPr>
        <p:spPr>
          <a:xfrm>
            <a:off x="770011" y="2114605"/>
            <a:ext cx="36843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Web Scraping with Beautiful Soup</a:t>
            </a:r>
          </a:p>
          <a:p>
            <a:endParaRPr lang="en-US" sz="2400" dirty="0"/>
          </a:p>
          <a:p>
            <a:r>
              <a:rPr lang="en-US" sz="2400" dirty="0"/>
              <a:t>Wikipedia data for Falcon 9 launch records.</a:t>
            </a:r>
          </a:p>
          <a:p>
            <a:endParaRPr lang="en-US" sz="2400" dirty="0"/>
          </a:p>
          <a:p>
            <a:r>
              <a:rPr lang="en-US" sz="2400" dirty="0"/>
              <a:t>Results converted to pandas </a:t>
            </a:r>
            <a:r>
              <a:rPr lang="en-US" sz="2400" dirty="0" err="1"/>
              <a:t>dataframe</a:t>
            </a:r>
            <a:r>
              <a:rPr lang="en-US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0B6B8-36DD-9C4F-F130-486DEFD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95" y="1765244"/>
            <a:ext cx="4592594" cy="4324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83563-1114-937A-898C-0EEF21DEBD2C}"/>
              </a:ext>
            </a:extLst>
          </p:cNvPr>
          <p:cNvSpPr txBox="1"/>
          <p:nvPr/>
        </p:nvSpPr>
        <p:spPr>
          <a:xfrm>
            <a:off x="418835" y="6233787"/>
            <a:ext cx="1194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webscraping.ipynb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FB3FF-0445-01CB-EF45-16919403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" y="1785608"/>
            <a:ext cx="12055940" cy="2229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3FF8B-3FDD-648E-E743-A44D02454D50}"/>
              </a:ext>
            </a:extLst>
          </p:cNvPr>
          <p:cNvSpPr txBox="1"/>
          <p:nvPr/>
        </p:nvSpPr>
        <p:spPr>
          <a:xfrm>
            <a:off x="1768259" y="4081451"/>
            <a:ext cx="83921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Filtered data for only Falcon 9 booster version.</a:t>
            </a:r>
          </a:p>
          <a:p>
            <a:r>
              <a:rPr lang="en-US" sz="2400" dirty="0"/>
              <a:t>Calculated a variety of parameters including launches at each site </a:t>
            </a:r>
          </a:p>
          <a:p>
            <a:r>
              <a:rPr lang="en-US" sz="2400" dirty="0"/>
              <a:t>and success rates by several categories.</a:t>
            </a:r>
          </a:p>
          <a:p>
            <a:r>
              <a:rPr lang="en-US" sz="2400" dirty="0"/>
              <a:t>Results exported to csv data files for later use.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70459-BF08-BEB8-1F49-3228886BF343}"/>
              </a:ext>
            </a:extLst>
          </p:cNvPr>
          <p:cNvSpPr txBox="1"/>
          <p:nvPr/>
        </p:nvSpPr>
        <p:spPr>
          <a:xfrm>
            <a:off x="685800" y="5885223"/>
            <a:ext cx="1168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/heath-</a:t>
            </a:r>
            <a:r>
              <a:rPr lang="en-US" dirty="0" err="1">
                <a:hlinkClick r:id="rId3"/>
              </a:rPr>
              <a:t>barnett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ibm_ds_cert</a:t>
            </a:r>
            <a:r>
              <a:rPr lang="en-US" dirty="0">
                <a:hlinkClick r:id="rId3"/>
              </a:rPr>
              <a:t>/blob/main/labs-jupyter-spacex-Data%20wrangling.ipynb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61891" y="87596"/>
            <a:ext cx="5323715" cy="1219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9280" y="5483181"/>
            <a:ext cx="8001185" cy="122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github.com</a:t>
            </a:r>
            <a:r>
              <a:rPr lang="en-US" sz="2000" dirty="0">
                <a:hlinkClick r:id="rId2"/>
              </a:rPr>
              <a:t>/heath-</a:t>
            </a:r>
            <a:r>
              <a:rPr lang="en-US" sz="2000" dirty="0" err="1">
                <a:hlinkClick r:id="rId2"/>
              </a:rPr>
              <a:t>barnett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ibm_ds_cert</a:t>
            </a:r>
            <a:r>
              <a:rPr lang="en-US" sz="2000" dirty="0">
                <a:hlinkClick r:id="rId2"/>
              </a:rPr>
              <a:t>/blob/main/</a:t>
            </a:r>
            <a:r>
              <a:rPr lang="en-US" sz="2000" dirty="0" err="1">
                <a:hlinkClick r:id="rId2"/>
              </a:rPr>
              <a:t>jupyter</a:t>
            </a:r>
            <a:r>
              <a:rPr lang="en-US" sz="2000" dirty="0">
                <a:hlinkClick r:id="rId2"/>
              </a:rPr>
              <a:t>-labs-</a:t>
            </a:r>
            <a:r>
              <a:rPr lang="en-US" sz="2000" dirty="0" err="1">
                <a:hlinkClick r:id="rId2"/>
              </a:rPr>
              <a:t>eda</a:t>
            </a:r>
            <a:r>
              <a:rPr lang="en-US" sz="2000" dirty="0">
                <a:hlinkClick r:id="rId2"/>
              </a:rPr>
              <a:t>-</a:t>
            </a:r>
            <a:r>
              <a:rPr lang="en-US" sz="2000" dirty="0" err="1">
                <a:hlinkClick r:id="rId2"/>
              </a:rPr>
              <a:t>dataviz.ipynb.jupyterlite.ipynb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AA79B3-56C4-A4A9-2FF3-6685A0766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98707"/>
              </p:ext>
            </p:extLst>
          </p:nvPr>
        </p:nvGraphicFramePr>
        <p:xfrm>
          <a:off x="734382" y="1291224"/>
          <a:ext cx="6554376" cy="371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658">
                  <a:extLst>
                    <a:ext uri="{9D8B030D-6E8A-4147-A177-3AD203B41FA5}">
                      <a16:colId xmlns:a16="http://schemas.microsoft.com/office/drawing/2014/main" val="2431249044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114151988"/>
                    </a:ext>
                  </a:extLst>
                </a:gridCol>
                <a:gridCol w="3583745">
                  <a:extLst>
                    <a:ext uri="{9D8B030D-6E8A-4147-A177-3AD203B41FA5}">
                      <a16:colId xmlns:a16="http://schemas.microsoft.com/office/drawing/2014/main" val="1284812356"/>
                    </a:ext>
                  </a:extLst>
                </a:gridCol>
              </a:tblGrid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81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Number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93451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5591"/>
                  </a:ext>
                </a:extLst>
              </a:tr>
              <a:tr h="379253">
                <a:tc>
                  <a:txBody>
                    <a:bodyPr/>
                    <a:lstStyle/>
                    <a:p>
                      <a:r>
                        <a:rPr lang="en-US" dirty="0"/>
                        <a:t>Figure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 Rate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22819"/>
                  </a:ext>
                </a:extLst>
              </a:tr>
              <a:tr h="813710">
                <a:tc>
                  <a:txBody>
                    <a:bodyPr/>
                    <a:lstStyle/>
                    <a:p>
                      <a:r>
                        <a:rPr lang="en-US" dirty="0"/>
                        <a:t>Figure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Flight Number vs Orbit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98307"/>
                  </a:ext>
                </a:extLst>
              </a:tr>
              <a:tr h="569597">
                <a:tc>
                  <a:txBody>
                    <a:bodyPr/>
                    <a:lstStyle/>
                    <a:p>
                      <a:r>
                        <a:rPr lang="en-US" dirty="0"/>
                        <a:t>Figure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Categorical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vs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85973"/>
                  </a:ext>
                </a:extLst>
              </a:tr>
              <a:tr h="331662">
                <a:tc>
                  <a:txBody>
                    <a:bodyPr/>
                    <a:lstStyle/>
                    <a:p>
                      <a:r>
                        <a:rPr lang="en-US" dirty="0"/>
                        <a:t>Figure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416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D3DB92-AA96-B909-D565-E1EF9285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70" y="271472"/>
            <a:ext cx="3606645" cy="2768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E29CD-A483-9E4F-B021-FCABBCD5C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43" y="3598223"/>
            <a:ext cx="3544113" cy="26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2932</Words>
  <Application>Microsoft Macintosh PowerPoint</Application>
  <PresentationFormat>Widescreen</PresentationFormat>
  <Paragraphs>529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FiraCode NFM</vt:lpstr>
      <vt:lpstr>IBM Plex Mono SemiBold</vt:lpstr>
      <vt:lpstr>inherit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Heath Barnett</cp:lastModifiedBy>
  <cp:revision>219</cp:revision>
  <dcterms:created xsi:type="dcterms:W3CDTF">2021-04-29T18:58:34Z</dcterms:created>
  <dcterms:modified xsi:type="dcterms:W3CDTF">2023-10-17T20:49:08Z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